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500" r:id="rId5"/>
    <p:sldId id="262" r:id="rId6"/>
    <p:sldId id="263" r:id="rId7"/>
    <p:sldId id="264" r:id="rId8"/>
    <p:sldId id="502" r:id="rId9"/>
    <p:sldId id="505" r:id="rId10"/>
    <p:sldId id="508" r:id="rId11"/>
    <p:sldId id="503" r:id="rId12"/>
    <p:sldId id="509" r:id="rId13"/>
    <p:sldId id="511" r:id="rId14"/>
    <p:sldId id="507" r:id="rId15"/>
    <p:sldId id="260" r:id="rId16"/>
  </p:sldIdLst>
  <p:sldSz cx="20104100" cy="11315700"/>
  <p:notesSz cx="20104100" cy="1131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6" userDrawn="1">
          <p15:clr>
            <a:srgbClr val="A4A3A4"/>
          </p15:clr>
        </p15:guide>
        <p15:guide id="2" pos="2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527"/>
    <a:srgbClr val="5B8637"/>
    <a:srgbClr val="1D86B6"/>
    <a:srgbClr val="07817D"/>
    <a:srgbClr val="323C7C"/>
    <a:srgbClr val="588734"/>
    <a:srgbClr val="1886B8"/>
    <a:srgbClr val="00817C"/>
    <a:srgbClr val="116660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660"/>
  </p:normalViewPr>
  <p:slideViewPr>
    <p:cSldViewPr>
      <p:cViewPr>
        <p:scale>
          <a:sx n="42" d="100"/>
          <a:sy n="42" d="100"/>
        </p:scale>
        <p:origin x="-224" y="0"/>
      </p:cViewPr>
      <p:guideLst>
        <p:guide orient="horz" pos="2796"/>
        <p:guide pos="21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92E62-1707-4DE2-8B4D-7ACBF49277EA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2475B8-8A5C-47DE-94AA-75F42D1AB743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EF9527">
            <a:alpha val="95000"/>
          </a:srgbClr>
        </a:solidFill>
        <a:ln>
          <a:noFill/>
        </a:ln>
      </dgm:spPr>
      <dgm:t>
        <a:bodyPr/>
        <a:lstStyle/>
        <a:p>
          <a:pPr marL="0" lvl="0" algn="ctr" defTabSz="914400"/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Bridging between industries and universities</a:t>
          </a:r>
          <a:endParaRPr lang="en-US" sz="2500" kern="1200" dirty="0">
            <a:solidFill>
              <a:schemeClr val="lt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BA5979E-CAF4-4A3C-890E-008C1047924F}" type="parTrans" cxnId="{1C130B43-9D62-453D-AAA9-F71F8AAD624E}">
      <dgm:prSet/>
      <dgm:spPr/>
      <dgm:t>
        <a:bodyPr/>
        <a:lstStyle/>
        <a:p>
          <a:endParaRPr lang="en-US"/>
        </a:p>
      </dgm:t>
    </dgm:pt>
    <dgm:pt modelId="{A59391D3-EA51-43D8-9F3C-D21FD7AD55C0}" type="sibTrans" cxnId="{1C130B43-9D62-453D-AAA9-F71F8AAD624E}">
      <dgm:prSet/>
      <dgm:spPr/>
      <dgm:t>
        <a:bodyPr/>
        <a:lstStyle/>
        <a:p>
          <a:endParaRPr lang="en-US"/>
        </a:p>
      </dgm:t>
    </dgm:pt>
    <dgm:pt modelId="{75E701B6-3DEF-484A-9E7C-2E80D86A299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A0BE61"/>
        </a:solidFill>
        <a:ln>
          <a:noFill/>
        </a:ln>
      </dgm:spPr>
      <dgm:t>
        <a:bodyPr/>
        <a:lstStyle/>
        <a:p>
          <a:pPr marL="0" lvl="0" algn="ctr" defTabSz="914400"/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Raising awareness amongst industries on the R&amp;D capabilities of universities</a:t>
          </a:r>
          <a:endParaRPr lang="en-US" sz="2500" kern="1200" dirty="0">
            <a:solidFill>
              <a:schemeClr val="lt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3D55E7B-40DF-4E14-B105-15FEDA234FDB}" type="parTrans" cxnId="{84DE7625-4111-4717-ADFA-3EEECAAB6D21}">
      <dgm:prSet/>
      <dgm:spPr/>
      <dgm:t>
        <a:bodyPr/>
        <a:lstStyle/>
        <a:p>
          <a:endParaRPr lang="en-US"/>
        </a:p>
      </dgm:t>
    </dgm:pt>
    <dgm:pt modelId="{A4C04DFA-CDC1-4DCC-92BF-9CE1289CEC7D}" type="sibTrans" cxnId="{84DE7625-4111-4717-ADFA-3EEECAAB6D21}">
      <dgm:prSet/>
      <dgm:spPr/>
      <dgm:t>
        <a:bodyPr/>
        <a:lstStyle/>
        <a:p>
          <a:endParaRPr lang="en-US"/>
        </a:p>
      </dgm:t>
    </dgm:pt>
    <dgm:pt modelId="{640D0FAC-67F3-4F63-A6A9-EDFBB6AE925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67C1B0"/>
        </a:solidFill>
        <a:ln>
          <a:noFill/>
        </a:ln>
      </dgm:spPr>
      <dgm:t>
        <a:bodyPr/>
        <a:lstStyle/>
        <a:p>
          <a:pPr marL="0" algn="ctr" defTabSz="914400"/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Emphasizing on the necessities of conducting R&amp;D activities</a:t>
          </a:r>
          <a:endParaRPr lang="en-US" sz="2500" kern="1200" dirty="0">
            <a:solidFill>
              <a:schemeClr val="lt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5A3D55B-06BF-4182-B9D5-0FDFD41780A7}" type="parTrans" cxnId="{8B968A1E-25E1-4A27-9BF3-32A5C8A18607}">
      <dgm:prSet/>
      <dgm:spPr/>
      <dgm:t>
        <a:bodyPr/>
        <a:lstStyle/>
        <a:p>
          <a:endParaRPr lang="en-US"/>
        </a:p>
      </dgm:t>
    </dgm:pt>
    <dgm:pt modelId="{F3E9E572-22C2-46A6-A547-47EDB8A194BC}" type="sibTrans" cxnId="{8B968A1E-25E1-4A27-9BF3-32A5C8A18607}">
      <dgm:prSet/>
      <dgm:spPr/>
      <dgm:t>
        <a:bodyPr/>
        <a:lstStyle/>
        <a:p>
          <a:endParaRPr lang="en-US"/>
        </a:p>
      </dgm:t>
    </dgm:pt>
    <dgm:pt modelId="{3217AEE4-E427-44E0-8B8A-89283DF226B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166A5F"/>
        </a:solidFill>
        <a:ln>
          <a:noFill/>
        </a:ln>
      </dgm:spPr>
      <dgm:t>
        <a:bodyPr/>
        <a:lstStyle/>
        <a:p>
          <a:pPr marL="0" algn="ctr" defTabSz="914400"/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Establishing innovative ideas for products with potential market opportunities at a lower R&amp;D cost</a:t>
          </a:r>
          <a:endParaRPr lang="en-US" sz="2500" b="1" kern="1200" dirty="0">
            <a:solidFill>
              <a:schemeClr val="lt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5B6B399-7D5E-4FBA-8343-D83529C71EB3}" type="parTrans" cxnId="{40F067AE-125C-46CD-825A-00A020E5EB70}">
      <dgm:prSet/>
      <dgm:spPr/>
      <dgm:t>
        <a:bodyPr/>
        <a:lstStyle/>
        <a:p>
          <a:endParaRPr lang="en-US"/>
        </a:p>
      </dgm:t>
    </dgm:pt>
    <dgm:pt modelId="{113C0D6C-C634-460A-B1C0-38FC0FC06711}" type="sibTrans" cxnId="{40F067AE-125C-46CD-825A-00A020E5EB70}">
      <dgm:prSet/>
      <dgm:spPr/>
      <dgm:t>
        <a:bodyPr/>
        <a:lstStyle/>
        <a:p>
          <a:endParaRPr lang="en-US"/>
        </a:p>
      </dgm:t>
    </dgm:pt>
    <dgm:pt modelId="{C3D0B70C-D629-4BA2-BEC8-0777F85D1076}" type="pres">
      <dgm:prSet presAssocID="{C7092E62-1707-4DE2-8B4D-7ACBF49277E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FA4F0A6-B2BD-4E73-8A99-289F4F5A09F8}" type="pres">
      <dgm:prSet presAssocID="{C7092E62-1707-4DE2-8B4D-7ACBF49277EA}" presName="axisShape" presStyleLbl="bgShp" presStyleIdx="0" presStyleCnt="1"/>
      <dgm:spPr/>
    </dgm:pt>
    <dgm:pt modelId="{53331E83-8DEF-4619-92CF-62BC801F0E78}" type="pres">
      <dgm:prSet presAssocID="{C7092E62-1707-4DE2-8B4D-7ACBF49277EA}" presName="rect1" presStyleLbl="node1" presStyleIdx="0" presStyleCnt="4">
        <dgm:presLayoutVars>
          <dgm:chMax val="0"/>
          <dgm:chPref val="0"/>
          <dgm:bulletEnabled val="1"/>
        </dgm:presLayoutVars>
      </dgm:prSet>
      <dgm:spPr>
        <a:xfrm>
          <a:off x="2814573" y="580785"/>
          <a:ext cx="3574062" cy="3574062"/>
        </a:xfrm>
        <a:prstGeom prst="ellipse">
          <a:avLst/>
        </a:prstGeom>
      </dgm:spPr>
      <dgm:t>
        <a:bodyPr/>
        <a:lstStyle/>
        <a:p>
          <a:endParaRPr lang="de-DE"/>
        </a:p>
      </dgm:t>
    </dgm:pt>
    <dgm:pt modelId="{3C88F667-543A-4E2D-B69B-97C4F5B7A6B1}" type="pres">
      <dgm:prSet presAssocID="{C7092E62-1707-4DE2-8B4D-7ACBF49277EA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xfrm>
          <a:off x="7014096" y="580785"/>
          <a:ext cx="3574062" cy="3574062"/>
        </a:xfrm>
        <a:prstGeom prst="ellipse">
          <a:avLst/>
        </a:prstGeom>
      </dgm:spPr>
      <dgm:t>
        <a:bodyPr/>
        <a:lstStyle/>
        <a:p>
          <a:endParaRPr lang="de-DE"/>
        </a:p>
      </dgm:t>
    </dgm:pt>
    <dgm:pt modelId="{83E157DA-C0C4-4943-97EE-32178D3012AD}" type="pres">
      <dgm:prSet presAssocID="{C7092E62-1707-4DE2-8B4D-7ACBF49277EA}" presName="rect3" presStyleLbl="node1" presStyleIdx="2" presStyleCnt="4">
        <dgm:presLayoutVars>
          <dgm:chMax val="0"/>
          <dgm:chPref val="0"/>
          <dgm:bulletEnabled val="1"/>
        </dgm:presLayoutVars>
      </dgm:prSet>
      <dgm:spPr>
        <a:xfrm>
          <a:off x="2814573" y="4780308"/>
          <a:ext cx="3574062" cy="3574062"/>
        </a:xfrm>
        <a:prstGeom prst="ellipse">
          <a:avLst/>
        </a:prstGeom>
      </dgm:spPr>
      <dgm:t>
        <a:bodyPr/>
        <a:lstStyle/>
        <a:p>
          <a:endParaRPr lang="de-DE"/>
        </a:p>
      </dgm:t>
    </dgm:pt>
    <dgm:pt modelId="{FEFF0003-A822-4967-80C3-728195D73530}" type="pres">
      <dgm:prSet presAssocID="{C7092E62-1707-4DE2-8B4D-7ACBF49277EA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xfrm>
          <a:off x="7014096" y="4780308"/>
          <a:ext cx="3574062" cy="3574062"/>
        </a:xfrm>
        <a:prstGeom prst="ellipse">
          <a:avLst/>
        </a:prstGeom>
      </dgm:spPr>
      <dgm:t>
        <a:bodyPr/>
        <a:lstStyle/>
        <a:p>
          <a:endParaRPr lang="de-DE"/>
        </a:p>
      </dgm:t>
    </dgm:pt>
  </dgm:ptLst>
  <dgm:cxnLst>
    <dgm:cxn modelId="{1C130B43-9D62-453D-AAA9-F71F8AAD624E}" srcId="{C7092E62-1707-4DE2-8B4D-7ACBF49277EA}" destId="{C22475B8-8A5C-47DE-94AA-75F42D1AB743}" srcOrd="0" destOrd="0" parTransId="{0BA5979E-CAF4-4A3C-890E-008C1047924F}" sibTransId="{A59391D3-EA51-43D8-9F3C-D21FD7AD55C0}"/>
    <dgm:cxn modelId="{7A8A21C5-3ADB-4E1B-B808-D5524C1A9B8F}" type="presOf" srcId="{640D0FAC-67F3-4F63-A6A9-EDFBB6AE925A}" destId="{83E157DA-C0C4-4943-97EE-32178D3012AD}" srcOrd="0" destOrd="0" presId="urn:microsoft.com/office/officeart/2005/8/layout/matrix2"/>
    <dgm:cxn modelId="{40F067AE-125C-46CD-825A-00A020E5EB70}" srcId="{C7092E62-1707-4DE2-8B4D-7ACBF49277EA}" destId="{3217AEE4-E427-44E0-8B8A-89283DF226BA}" srcOrd="3" destOrd="0" parTransId="{75B6B399-7D5E-4FBA-8343-D83529C71EB3}" sibTransId="{113C0D6C-C634-460A-B1C0-38FC0FC06711}"/>
    <dgm:cxn modelId="{84DE7625-4111-4717-ADFA-3EEECAAB6D21}" srcId="{C7092E62-1707-4DE2-8B4D-7ACBF49277EA}" destId="{75E701B6-3DEF-484A-9E7C-2E80D86A2996}" srcOrd="1" destOrd="0" parTransId="{03D55E7B-40DF-4E14-B105-15FEDA234FDB}" sibTransId="{A4C04DFA-CDC1-4DCC-92BF-9CE1289CEC7D}"/>
    <dgm:cxn modelId="{8B968A1E-25E1-4A27-9BF3-32A5C8A18607}" srcId="{C7092E62-1707-4DE2-8B4D-7ACBF49277EA}" destId="{640D0FAC-67F3-4F63-A6A9-EDFBB6AE925A}" srcOrd="2" destOrd="0" parTransId="{35A3D55B-06BF-4182-B9D5-0FDFD41780A7}" sibTransId="{F3E9E572-22C2-46A6-A547-47EDB8A194BC}"/>
    <dgm:cxn modelId="{4BA35DBB-28F1-4CC9-B783-967A1404E12E}" type="presOf" srcId="{3217AEE4-E427-44E0-8B8A-89283DF226BA}" destId="{FEFF0003-A822-4967-80C3-728195D73530}" srcOrd="0" destOrd="0" presId="urn:microsoft.com/office/officeart/2005/8/layout/matrix2"/>
    <dgm:cxn modelId="{9D967C66-CEF8-4305-AE79-0983D171D636}" type="presOf" srcId="{C7092E62-1707-4DE2-8B4D-7ACBF49277EA}" destId="{C3D0B70C-D629-4BA2-BEC8-0777F85D1076}" srcOrd="0" destOrd="0" presId="urn:microsoft.com/office/officeart/2005/8/layout/matrix2"/>
    <dgm:cxn modelId="{A5F0F76E-B759-447C-902B-1B225CF0A9D9}" type="presOf" srcId="{75E701B6-3DEF-484A-9E7C-2E80D86A2996}" destId="{3C88F667-543A-4E2D-B69B-97C4F5B7A6B1}" srcOrd="0" destOrd="0" presId="urn:microsoft.com/office/officeart/2005/8/layout/matrix2"/>
    <dgm:cxn modelId="{E2CC9D26-B324-42E4-BC39-1C44D66D3065}" type="presOf" srcId="{C22475B8-8A5C-47DE-94AA-75F42D1AB743}" destId="{53331E83-8DEF-4619-92CF-62BC801F0E78}" srcOrd="0" destOrd="0" presId="urn:microsoft.com/office/officeart/2005/8/layout/matrix2"/>
    <dgm:cxn modelId="{F34B573D-1FE4-4CF4-ADEE-769A47DD4BC1}" type="presParOf" srcId="{C3D0B70C-D629-4BA2-BEC8-0777F85D1076}" destId="{DFA4F0A6-B2BD-4E73-8A99-289F4F5A09F8}" srcOrd="0" destOrd="0" presId="urn:microsoft.com/office/officeart/2005/8/layout/matrix2"/>
    <dgm:cxn modelId="{0F961AB3-044F-463F-A37D-1476FA571134}" type="presParOf" srcId="{C3D0B70C-D629-4BA2-BEC8-0777F85D1076}" destId="{53331E83-8DEF-4619-92CF-62BC801F0E78}" srcOrd="1" destOrd="0" presId="urn:microsoft.com/office/officeart/2005/8/layout/matrix2"/>
    <dgm:cxn modelId="{6EA3AC78-812A-4105-BFEB-05BC99FF6B1A}" type="presParOf" srcId="{C3D0B70C-D629-4BA2-BEC8-0777F85D1076}" destId="{3C88F667-543A-4E2D-B69B-97C4F5B7A6B1}" srcOrd="2" destOrd="0" presId="urn:microsoft.com/office/officeart/2005/8/layout/matrix2"/>
    <dgm:cxn modelId="{09242399-67C0-4D98-B0CF-3D9F8F9908FD}" type="presParOf" srcId="{C3D0B70C-D629-4BA2-BEC8-0777F85D1076}" destId="{83E157DA-C0C4-4943-97EE-32178D3012AD}" srcOrd="3" destOrd="0" presId="urn:microsoft.com/office/officeart/2005/8/layout/matrix2"/>
    <dgm:cxn modelId="{FE17589A-6B4A-4511-8666-7FB968CC1A46}" type="presParOf" srcId="{C3D0B70C-D629-4BA2-BEC8-0777F85D1076}" destId="{FEFF0003-A822-4967-80C3-728195D7353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93B32-E9D5-4310-986E-609575BAEEBE}" type="doc">
      <dgm:prSet loTypeId="urn:microsoft.com/office/officeart/2005/8/layout/radial4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E44C9DD8-659B-4CD6-99A5-476170AC9AFE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Access to Markets  </a:t>
          </a:r>
        </a:p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International Exposure </a:t>
          </a:r>
        </a:p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Human Capital Empowerment </a:t>
          </a:r>
        </a:p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Lobbying Power</a:t>
          </a:r>
          <a:endParaRPr lang="en-US" dirty="0"/>
        </a:p>
      </dgm:t>
    </dgm:pt>
    <dgm:pt modelId="{7447C6D3-DA1F-40DF-9AE5-3516F62E118C}" type="parTrans" cxnId="{BDF87568-BA72-42C7-AF51-92ACC2A54563}">
      <dgm:prSet/>
      <dgm:spPr/>
      <dgm:t>
        <a:bodyPr/>
        <a:lstStyle/>
        <a:p>
          <a:endParaRPr lang="en-US"/>
        </a:p>
      </dgm:t>
    </dgm:pt>
    <dgm:pt modelId="{2AF2A172-89F2-40D6-A633-4329421576DA}" type="sibTrans" cxnId="{BDF87568-BA72-42C7-AF51-92ACC2A54563}">
      <dgm:prSet/>
      <dgm:spPr/>
      <dgm:t>
        <a:bodyPr/>
        <a:lstStyle/>
        <a:p>
          <a:endParaRPr lang="en-US"/>
        </a:p>
      </dgm:t>
    </dgm:pt>
    <dgm:pt modelId="{D2661D4F-0EBB-49B6-9B86-5B3E32F21767}">
      <dgm:prSet phldrT="[Text]" custT="1"/>
      <dgm:spPr>
        <a:solidFill>
          <a:srgbClr val="166A5F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One Voice / promotion of the sector</a:t>
          </a:r>
          <a:endParaRPr lang="en-US" sz="2800" dirty="0"/>
        </a:p>
      </dgm:t>
    </dgm:pt>
    <dgm:pt modelId="{D4C372CC-DE96-4B88-9FE1-32FDA152E657}" type="parTrans" cxnId="{798B3ED1-E985-40B0-9785-509DC796A029}">
      <dgm:prSet/>
      <dgm:spPr/>
      <dgm:t>
        <a:bodyPr/>
        <a:lstStyle/>
        <a:p>
          <a:endParaRPr lang="en-US"/>
        </a:p>
      </dgm:t>
    </dgm:pt>
    <dgm:pt modelId="{F54E2428-B1A4-4BEF-9830-E82A85D282DA}" type="sibTrans" cxnId="{798B3ED1-E985-40B0-9785-509DC796A029}">
      <dgm:prSet/>
      <dgm:spPr/>
      <dgm:t>
        <a:bodyPr/>
        <a:lstStyle/>
        <a:p>
          <a:endParaRPr lang="en-US"/>
        </a:p>
      </dgm:t>
    </dgm:pt>
    <dgm:pt modelId="{1818FBFC-D8A9-404B-851A-3F3DFC0013B7}">
      <dgm:prSet phldrT="[Text]" custT="1"/>
      <dgm:spPr>
        <a:solidFill>
          <a:srgbClr val="9BBB59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EU accreditation &amp; benchmarking</a:t>
          </a:r>
          <a:endParaRPr lang="en-US" sz="2800" dirty="0"/>
        </a:p>
      </dgm:t>
    </dgm:pt>
    <dgm:pt modelId="{04F4160B-5845-479D-96A0-A01D1EB72762}" type="parTrans" cxnId="{627583EC-BD7D-4F2E-BF2D-CEDBE6E3653E}">
      <dgm:prSet/>
      <dgm:spPr/>
      <dgm:t>
        <a:bodyPr/>
        <a:lstStyle/>
        <a:p>
          <a:endParaRPr lang="en-US"/>
        </a:p>
      </dgm:t>
    </dgm:pt>
    <dgm:pt modelId="{9B511728-322B-4454-A96F-965D5B1893AC}" type="sibTrans" cxnId="{627583EC-BD7D-4F2E-BF2D-CEDBE6E3653E}">
      <dgm:prSet/>
      <dgm:spPr/>
      <dgm:t>
        <a:bodyPr/>
        <a:lstStyle/>
        <a:p>
          <a:endParaRPr lang="en-US"/>
        </a:p>
      </dgm:t>
    </dgm:pt>
    <dgm:pt modelId="{97A477C7-1735-4A78-843A-68ECD123C71C}">
      <dgm:prSet phldrT="[Text]" custT="1"/>
      <dgm:spPr>
        <a:solidFill>
          <a:srgbClr val="EF9527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International Experts Support</a:t>
          </a:r>
          <a:endParaRPr lang="en-US" sz="2800" dirty="0"/>
        </a:p>
      </dgm:t>
    </dgm:pt>
    <dgm:pt modelId="{C05FD341-50F6-4B9A-BE70-1B19E88F0858}" type="parTrans" cxnId="{C47042FF-9385-4E8F-A2B4-30B2CE15A5CC}">
      <dgm:prSet/>
      <dgm:spPr/>
      <dgm:t>
        <a:bodyPr/>
        <a:lstStyle/>
        <a:p>
          <a:endParaRPr lang="en-US"/>
        </a:p>
      </dgm:t>
    </dgm:pt>
    <dgm:pt modelId="{222C4708-0E5F-4EDE-AA4D-7D7A7510A9A3}" type="sibTrans" cxnId="{C47042FF-9385-4E8F-A2B4-30B2CE15A5CC}">
      <dgm:prSet/>
      <dgm:spPr/>
      <dgm:t>
        <a:bodyPr/>
        <a:lstStyle/>
        <a:p>
          <a:endParaRPr lang="en-US"/>
        </a:p>
      </dgm:t>
    </dgm:pt>
    <dgm:pt modelId="{0B7A604C-CFD8-4F24-9B51-4A6BE7864839}" type="pres">
      <dgm:prSet presAssocID="{44C93B32-E9D5-4310-986E-609575BAEE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4E17726-4AE8-41AA-8C90-746C906B04B5}" type="pres">
      <dgm:prSet presAssocID="{E44C9DD8-659B-4CD6-99A5-476170AC9AFE}" presName="centerShape" presStyleLbl="node0" presStyleIdx="0" presStyleCnt="1" custScaleX="102795" custScaleY="102795"/>
      <dgm:spPr/>
      <dgm:t>
        <a:bodyPr/>
        <a:lstStyle/>
        <a:p>
          <a:endParaRPr lang="de-DE"/>
        </a:p>
      </dgm:t>
    </dgm:pt>
    <dgm:pt modelId="{0C3E5BD7-D860-4068-98B3-DA08E8F4AB52}" type="pres">
      <dgm:prSet presAssocID="{D4C372CC-DE96-4B88-9FE1-32FDA152E657}" presName="parTrans" presStyleLbl="bgSibTrans2D1" presStyleIdx="0" presStyleCnt="3"/>
      <dgm:spPr/>
      <dgm:t>
        <a:bodyPr/>
        <a:lstStyle/>
        <a:p>
          <a:endParaRPr lang="de-DE"/>
        </a:p>
      </dgm:t>
    </dgm:pt>
    <dgm:pt modelId="{673220AF-ABFB-4690-AA57-235ECBA39F6D}" type="pres">
      <dgm:prSet presAssocID="{D2661D4F-0EBB-49B6-9B86-5B3E32F217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82F4C8-7C50-46D4-B1D4-B09FE69622DA}" type="pres">
      <dgm:prSet presAssocID="{04F4160B-5845-479D-96A0-A01D1EB72762}" presName="parTrans" presStyleLbl="bgSibTrans2D1" presStyleIdx="1" presStyleCnt="3"/>
      <dgm:spPr/>
      <dgm:t>
        <a:bodyPr/>
        <a:lstStyle/>
        <a:p>
          <a:endParaRPr lang="de-DE"/>
        </a:p>
      </dgm:t>
    </dgm:pt>
    <dgm:pt modelId="{84508F65-3596-4DC0-83B1-FDDD51B86381}" type="pres">
      <dgm:prSet presAssocID="{1818FBFC-D8A9-404B-851A-3F3DFC0013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2DE3CC-3DFA-43FA-B632-1EDC9A225FB2}" type="pres">
      <dgm:prSet presAssocID="{C05FD341-50F6-4B9A-BE70-1B19E88F0858}" presName="parTrans" presStyleLbl="bgSibTrans2D1" presStyleIdx="2" presStyleCnt="3"/>
      <dgm:spPr/>
      <dgm:t>
        <a:bodyPr/>
        <a:lstStyle/>
        <a:p>
          <a:endParaRPr lang="de-DE"/>
        </a:p>
      </dgm:t>
    </dgm:pt>
    <dgm:pt modelId="{0AA27CC1-C71B-48D1-A5E3-87007AB09311}" type="pres">
      <dgm:prSet presAssocID="{97A477C7-1735-4A78-843A-68ECD123C71C}" presName="node" presStyleLbl="node1" presStyleIdx="2" presStyleCnt="3" custRadScaleRad="99443" custRadScaleInc="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27583EC-BD7D-4F2E-BF2D-CEDBE6E3653E}" srcId="{E44C9DD8-659B-4CD6-99A5-476170AC9AFE}" destId="{1818FBFC-D8A9-404B-851A-3F3DFC0013B7}" srcOrd="1" destOrd="0" parTransId="{04F4160B-5845-479D-96A0-A01D1EB72762}" sibTransId="{9B511728-322B-4454-A96F-965D5B1893AC}"/>
    <dgm:cxn modelId="{A75C2FFD-4D57-4FAD-8DDD-98609F92B910}" type="presOf" srcId="{C05FD341-50F6-4B9A-BE70-1B19E88F0858}" destId="{A82DE3CC-3DFA-43FA-B632-1EDC9A225FB2}" srcOrd="0" destOrd="0" presId="urn:microsoft.com/office/officeart/2005/8/layout/radial4"/>
    <dgm:cxn modelId="{798B3ED1-E985-40B0-9785-509DC796A029}" srcId="{E44C9DD8-659B-4CD6-99A5-476170AC9AFE}" destId="{D2661D4F-0EBB-49B6-9B86-5B3E32F21767}" srcOrd="0" destOrd="0" parTransId="{D4C372CC-DE96-4B88-9FE1-32FDA152E657}" sibTransId="{F54E2428-B1A4-4BEF-9830-E82A85D282DA}"/>
    <dgm:cxn modelId="{DE7F0083-48B9-4F3D-B084-B37B41C90175}" type="presOf" srcId="{97A477C7-1735-4A78-843A-68ECD123C71C}" destId="{0AA27CC1-C71B-48D1-A5E3-87007AB09311}" srcOrd="0" destOrd="0" presId="urn:microsoft.com/office/officeart/2005/8/layout/radial4"/>
    <dgm:cxn modelId="{C7696ED7-B910-4F29-969E-65CBB3E29AD6}" type="presOf" srcId="{04F4160B-5845-479D-96A0-A01D1EB72762}" destId="{C682F4C8-7C50-46D4-B1D4-B09FE69622DA}" srcOrd="0" destOrd="0" presId="urn:microsoft.com/office/officeart/2005/8/layout/radial4"/>
    <dgm:cxn modelId="{ADEE2595-6C8C-4322-B64B-3B1391AB4CAB}" type="presOf" srcId="{1818FBFC-D8A9-404B-851A-3F3DFC0013B7}" destId="{84508F65-3596-4DC0-83B1-FDDD51B86381}" srcOrd="0" destOrd="0" presId="urn:microsoft.com/office/officeart/2005/8/layout/radial4"/>
    <dgm:cxn modelId="{416D2088-A582-49EF-889D-6E14AE621A3D}" type="presOf" srcId="{D4C372CC-DE96-4B88-9FE1-32FDA152E657}" destId="{0C3E5BD7-D860-4068-98B3-DA08E8F4AB52}" srcOrd="0" destOrd="0" presId="urn:microsoft.com/office/officeart/2005/8/layout/radial4"/>
    <dgm:cxn modelId="{C47042FF-9385-4E8F-A2B4-30B2CE15A5CC}" srcId="{E44C9DD8-659B-4CD6-99A5-476170AC9AFE}" destId="{97A477C7-1735-4A78-843A-68ECD123C71C}" srcOrd="2" destOrd="0" parTransId="{C05FD341-50F6-4B9A-BE70-1B19E88F0858}" sibTransId="{222C4708-0E5F-4EDE-AA4D-7D7A7510A9A3}"/>
    <dgm:cxn modelId="{2AFC5760-CE42-4B16-A1DC-54DB90B925BD}" type="presOf" srcId="{44C93B32-E9D5-4310-986E-609575BAEEBE}" destId="{0B7A604C-CFD8-4F24-9B51-4A6BE7864839}" srcOrd="0" destOrd="0" presId="urn:microsoft.com/office/officeart/2005/8/layout/radial4"/>
    <dgm:cxn modelId="{BDF87568-BA72-42C7-AF51-92ACC2A54563}" srcId="{44C93B32-E9D5-4310-986E-609575BAEEBE}" destId="{E44C9DD8-659B-4CD6-99A5-476170AC9AFE}" srcOrd="0" destOrd="0" parTransId="{7447C6D3-DA1F-40DF-9AE5-3516F62E118C}" sibTransId="{2AF2A172-89F2-40D6-A633-4329421576DA}"/>
    <dgm:cxn modelId="{D3D0FBC1-C528-4547-92C3-2C9B5CD137DF}" type="presOf" srcId="{E44C9DD8-659B-4CD6-99A5-476170AC9AFE}" destId="{24E17726-4AE8-41AA-8C90-746C906B04B5}" srcOrd="0" destOrd="0" presId="urn:microsoft.com/office/officeart/2005/8/layout/radial4"/>
    <dgm:cxn modelId="{2B164835-6F3C-40B7-8B6F-F01994BBD30C}" type="presOf" srcId="{D2661D4F-0EBB-49B6-9B86-5B3E32F21767}" destId="{673220AF-ABFB-4690-AA57-235ECBA39F6D}" srcOrd="0" destOrd="0" presId="urn:microsoft.com/office/officeart/2005/8/layout/radial4"/>
    <dgm:cxn modelId="{86B0D7FA-0926-4340-BF21-E27603C14829}" type="presParOf" srcId="{0B7A604C-CFD8-4F24-9B51-4A6BE7864839}" destId="{24E17726-4AE8-41AA-8C90-746C906B04B5}" srcOrd="0" destOrd="0" presId="urn:microsoft.com/office/officeart/2005/8/layout/radial4"/>
    <dgm:cxn modelId="{A8BD7C90-F769-46FC-8A85-90C9C0690D3C}" type="presParOf" srcId="{0B7A604C-CFD8-4F24-9B51-4A6BE7864839}" destId="{0C3E5BD7-D860-4068-98B3-DA08E8F4AB52}" srcOrd="1" destOrd="0" presId="urn:microsoft.com/office/officeart/2005/8/layout/radial4"/>
    <dgm:cxn modelId="{779EC9B6-1910-428B-A1E7-21F57BF73F0F}" type="presParOf" srcId="{0B7A604C-CFD8-4F24-9B51-4A6BE7864839}" destId="{673220AF-ABFB-4690-AA57-235ECBA39F6D}" srcOrd="2" destOrd="0" presId="urn:microsoft.com/office/officeart/2005/8/layout/radial4"/>
    <dgm:cxn modelId="{13824479-FA9D-47DB-93E3-E73E11AA1E05}" type="presParOf" srcId="{0B7A604C-CFD8-4F24-9B51-4A6BE7864839}" destId="{C682F4C8-7C50-46D4-B1D4-B09FE69622DA}" srcOrd="3" destOrd="0" presId="urn:microsoft.com/office/officeart/2005/8/layout/radial4"/>
    <dgm:cxn modelId="{A40FA639-0DD0-41C3-A795-9A533EFB6720}" type="presParOf" srcId="{0B7A604C-CFD8-4F24-9B51-4A6BE7864839}" destId="{84508F65-3596-4DC0-83B1-FDDD51B86381}" srcOrd="4" destOrd="0" presId="urn:microsoft.com/office/officeart/2005/8/layout/radial4"/>
    <dgm:cxn modelId="{74DFEF01-EB29-4AE8-BC80-E755CDD62B1B}" type="presParOf" srcId="{0B7A604C-CFD8-4F24-9B51-4A6BE7864839}" destId="{A82DE3CC-3DFA-43FA-B632-1EDC9A225FB2}" srcOrd="5" destOrd="0" presId="urn:microsoft.com/office/officeart/2005/8/layout/radial4"/>
    <dgm:cxn modelId="{BAB5F484-530C-4B27-A02D-4976E45E0F62}" type="presParOf" srcId="{0B7A604C-CFD8-4F24-9B51-4A6BE7864839}" destId="{0AA27CC1-C71B-48D1-A5E3-87007AB0931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597AD-9477-4086-A4CA-54DFE6A0C06A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5125"/>
            <a:ext cx="16084550" cy="4456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E6295-FCD3-4287-B4BB-706145BC47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1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E6295-FCD3-4287-B4BB-706145BC47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1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7867"/>
            <a:ext cx="17088485" cy="23762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69" cy="28289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2611"/>
            <a:ext cx="8745283" cy="74683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2611"/>
            <a:ext cx="8745283" cy="74683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2094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8676" y="1194127"/>
            <a:ext cx="18286747" cy="6557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2611"/>
            <a:ext cx="18093689" cy="74683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23601"/>
            <a:ext cx="6433311" cy="5657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foodinnovation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oot.org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grytech_berytech.jpg">
            <a:extLst>
              <a:ext uri="{FF2B5EF4-FFF2-40B4-BE49-F238E27FC236}">
                <a16:creationId xmlns:a16="http://schemas.microsoft.com/office/drawing/2014/main" xmlns="" id="{EFE0305F-0D86-45AA-B44A-B611FD422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50" y="-52730"/>
            <a:ext cx="3505200" cy="1777137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8270721" cy="1036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69781" y="3890137"/>
            <a:ext cx="4925211" cy="139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92793" y="4315465"/>
            <a:ext cx="108007" cy="0"/>
          </a:xfrm>
          <a:custGeom>
            <a:avLst/>
            <a:gdLst/>
            <a:ahLst/>
            <a:cxnLst/>
            <a:rect l="l" t="t" r="r" b="b"/>
            <a:pathLst>
              <a:path w="108007">
                <a:moveTo>
                  <a:pt x="0" y="0"/>
                </a:moveTo>
                <a:lnTo>
                  <a:pt x="108007" y="0"/>
                </a:lnTo>
              </a:path>
            </a:pathLst>
          </a:custGeom>
          <a:ln w="2540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06316" y="4173860"/>
            <a:ext cx="0" cy="129540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28316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57608" y="4315533"/>
            <a:ext cx="115284" cy="0"/>
          </a:xfrm>
          <a:custGeom>
            <a:avLst/>
            <a:gdLst/>
            <a:ahLst/>
            <a:cxnLst/>
            <a:rect l="l" t="t" r="r" b="b"/>
            <a:pathLst>
              <a:path w="115284">
                <a:moveTo>
                  <a:pt x="0" y="0"/>
                </a:moveTo>
                <a:lnTo>
                  <a:pt x="115284" y="0"/>
                </a:lnTo>
              </a:path>
            </a:pathLst>
          </a:custGeom>
          <a:ln w="2540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57608" y="4262828"/>
            <a:ext cx="27056" cy="40639"/>
          </a:xfrm>
          <a:custGeom>
            <a:avLst/>
            <a:gdLst/>
            <a:ahLst/>
            <a:cxnLst/>
            <a:rect l="l" t="t" r="r" b="b"/>
            <a:pathLst>
              <a:path w="27056" h="40639">
                <a:moveTo>
                  <a:pt x="0" y="20319"/>
                </a:moveTo>
                <a:lnTo>
                  <a:pt x="27056" y="20319"/>
                </a:lnTo>
              </a:path>
            </a:pathLst>
          </a:custGeom>
          <a:ln w="4191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57608" y="4250763"/>
            <a:ext cx="104279" cy="0"/>
          </a:xfrm>
          <a:custGeom>
            <a:avLst/>
            <a:gdLst/>
            <a:ahLst/>
            <a:cxnLst/>
            <a:rect l="l" t="t" r="r" b="b"/>
            <a:pathLst>
              <a:path w="104279">
                <a:moveTo>
                  <a:pt x="0" y="0"/>
                </a:moveTo>
                <a:lnTo>
                  <a:pt x="104279" y="0"/>
                </a:lnTo>
              </a:path>
            </a:pathLst>
          </a:custGeom>
          <a:ln w="2540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57608" y="4198058"/>
            <a:ext cx="27056" cy="40640"/>
          </a:xfrm>
          <a:custGeom>
            <a:avLst/>
            <a:gdLst/>
            <a:ahLst/>
            <a:cxnLst/>
            <a:rect l="l" t="t" r="r" b="b"/>
            <a:pathLst>
              <a:path w="27056" h="40640">
                <a:moveTo>
                  <a:pt x="0" y="20320"/>
                </a:moveTo>
                <a:lnTo>
                  <a:pt x="27056" y="20320"/>
                </a:lnTo>
              </a:path>
            </a:pathLst>
          </a:custGeom>
          <a:ln w="4191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57608" y="4185993"/>
            <a:ext cx="114174" cy="0"/>
          </a:xfrm>
          <a:custGeom>
            <a:avLst/>
            <a:gdLst/>
            <a:ahLst/>
            <a:cxnLst/>
            <a:rect l="l" t="t" r="r" b="b"/>
            <a:pathLst>
              <a:path w="114174">
                <a:moveTo>
                  <a:pt x="0" y="0"/>
                </a:moveTo>
                <a:lnTo>
                  <a:pt x="114174" y="0"/>
                </a:lnTo>
              </a:path>
            </a:pathLst>
          </a:custGeom>
          <a:ln w="2540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33645" y="4173856"/>
            <a:ext cx="126735" cy="153995"/>
          </a:xfrm>
          <a:custGeom>
            <a:avLst/>
            <a:gdLst/>
            <a:ahLst/>
            <a:cxnLst/>
            <a:rect l="l" t="t" r="r" b="b"/>
            <a:pathLst>
              <a:path w="126735" h="153995">
                <a:moveTo>
                  <a:pt x="69086" y="0"/>
                </a:moveTo>
                <a:lnTo>
                  <a:pt x="0" y="0"/>
                </a:lnTo>
                <a:lnTo>
                  <a:pt x="0" y="153995"/>
                </a:lnTo>
                <a:lnTo>
                  <a:pt x="75868" y="153904"/>
                </a:lnTo>
                <a:lnTo>
                  <a:pt x="113749" y="140486"/>
                </a:lnTo>
                <a:lnTo>
                  <a:pt x="121329" y="130016"/>
                </a:lnTo>
                <a:lnTo>
                  <a:pt x="26627" y="130016"/>
                </a:lnTo>
                <a:lnTo>
                  <a:pt x="26627" y="87777"/>
                </a:lnTo>
                <a:lnTo>
                  <a:pt x="120630" y="87777"/>
                </a:lnTo>
                <a:lnTo>
                  <a:pt x="111649" y="79281"/>
                </a:lnTo>
                <a:lnTo>
                  <a:pt x="100057" y="72626"/>
                </a:lnTo>
                <a:lnTo>
                  <a:pt x="109803" y="65237"/>
                </a:lnTo>
                <a:lnTo>
                  <a:pt x="110027" y="64898"/>
                </a:lnTo>
                <a:lnTo>
                  <a:pt x="26627" y="64898"/>
                </a:lnTo>
                <a:lnTo>
                  <a:pt x="26627" y="23978"/>
                </a:lnTo>
                <a:lnTo>
                  <a:pt x="116261" y="23978"/>
                </a:lnTo>
                <a:lnTo>
                  <a:pt x="110558" y="14790"/>
                </a:lnTo>
                <a:lnTo>
                  <a:pt x="100061" y="6765"/>
                </a:lnTo>
                <a:lnTo>
                  <a:pt x="86112" y="1739"/>
                </a:lnTo>
                <a:lnTo>
                  <a:pt x="69086" y="0"/>
                </a:lnTo>
                <a:close/>
              </a:path>
              <a:path w="126735" h="153995">
                <a:moveTo>
                  <a:pt x="120630" y="87777"/>
                </a:moveTo>
                <a:lnTo>
                  <a:pt x="26627" y="87777"/>
                </a:lnTo>
                <a:lnTo>
                  <a:pt x="87105" y="90222"/>
                </a:lnTo>
                <a:lnTo>
                  <a:pt x="97701" y="97353"/>
                </a:lnTo>
                <a:lnTo>
                  <a:pt x="101201" y="108677"/>
                </a:lnTo>
                <a:lnTo>
                  <a:pt x="98175" y="119657"/>
                </a:lnTo>
                <a:lnTo>
                  <a:pt x="87966" y="127409"/>
                </a:lnTo>
                <a:lnTo>
                  <a:pt x="71505" y="130016"/>
                </a:lnTo>
                <a:lnTo>
                  <a:pt x="121329" y="130016"/>
                </a:lnTo>
                <a:lnTo>
                  <a:pt x="125679" y="116755"/>
                </a:lnTo>
                <a:lnTo>
                  <a:pt x="126735" y="99723"/>
                </a:lnTo>
                <a:lnTo>
                  <a:pt x="120889" y="88022"/>
                </a:lnTo>
                <a:lnTo>
                  <a:pt x="120630" y="87777"/>
                </a:lnTo>
                <a:close/>
              </a:path>
              <a:path w="126735" h="153995">
                <a:moveTo>
                  <a:pt x="116261" y="23978"/>
                </a:moveTo>
                <a:lnTo>
                  <a:pt x="26627" y="23978"/>
                </a:lnTo>
                <a:lnTo>
                  <a:pt x="76809" y="25229"/>
                </a:lnTo>
                <a:lnTo>
                  <a:pt x="88555" y="31909"/>
                </a:lnTo>
                <a:lnTo>
                  <a:pt x="92614" y="43778"/>
                </a:lnTo>
                <a:lnTo>
                  <a:pt x="89774" y="54421"/>
                </a:lnTo>
                <a:lnTo>
                  <a:pt x="79617" y="62309"/>
                </a:lnTo>
                <a:lnTo>
                  <a:pt x="63589" y="64898"/>
                </a:lnTo>
                <a:lnTo>
                  <a:pt x="110027" y="64898"/>
                </a:lnTo>
                <a:lnTo>
                  <a:pt x="116923" y="54482"/>
                </a:lnTo>
                <a:lnTo>
                  <a:pt x="119682" y="39380"/>
                </a:lnTo>
                <a:lnTo>
                  <a:pt x="119676" y="38687"/>
                </a:lnTo>
                <a:lnTo>
                  <a:pt x="117222" y="25526"/>
                </a:lnTo>
                <a:lnTo>
                  <a:pt x="116261" y="23978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07940" y="4172763"/>
            <a:ext cx="160602" cy="155084"/>
          </a:xfrm>
          <a:custGeom>
            <a:avLst/>
            <a:gdLst/>
            <a:ahLst/>
            <a:cxnLst/>
            <a:rect l="l" t="t" r="r" b="b"/>
            <a:pathLst>
              <a:path w="160602" h="155084">
                <a:moveTo>
                  <a:pt x="92834" y="0"/>
                </a:moveTo>
                <a:lnTo>
                  <a:pt x="67757" y="0"/>
                </a:lnTo>
                <a:lnTo>
                  <a:pt x="0" y="155084"/>
                </a:lnTo>
                <a:lnTo>
                  <a:pt x="27726" y="155084"/>
                </a:lnTo>
                <a:lnTo>
                  <a:pt x="43558" y="117912"/>
                </a:lnTo>
                <a:lnTo>
                  <a:pt x="144359" y="117912"/>
                </a:lnTo>
                <a:lnTo>
                  <a:pt x="133881" y="93934"/>
                </a:lnTo>
                <a:lnTo>
                  <a:pt x="53464" y="93934"/>
                </a:lnTo>
                <a:lnTo>
                  <a:pt x="79861" y="32334"/>
                </a:lnTo>
                <a:lnTo>
                  <a:pt x="106963" y="32334"/>
                </a:lnTo>
                <a:lnTo>
                  <a:pt x="92834" y="0"/>
                </a:lnTo>
                <a:close/>
              </a:path>
              <a:path w="160602" h="155084">
                <a:moveTo>
                  <a:pt x="144359" y="117912"/>
                </a:moveTo>
                <a:lnTo>
                  <a:pt x="116383" y="117912"/>
                </a:lnTo>
                <a:lnTo>
                  <a:pt x="131995" y="155084"/>
                </a:lnTo>
                <a:lnTo>
                  <a:pt x="160602" y="155084"/>
                </a:lnTo>
                <a:lnTo>
                  <a:pt x="144359" y="117912"/>
                </a:lnTo>
                <a:close/>
              </a:path>
              <a:path w="160602" h="155084">
                <a:moveTo>
                  <a:pt x="106963" y="32334"/>
                </a:moveTo>
                <a:lnTo>
                  <a:pt x="79861" y="32334"/>
                </a:lnTo>
                <a:lnTo>
                  <a:pt x="106478" y="93934"/>
                </a:lnTo>
                <a:lnTo>
                  <a:pt x="133881" y="93934"/>
                </a:lnTo>
                <a:lnTo>
                  <a:pt x="106963" y="32334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123591" y="4173860"/>
            <a:ext cx="134184" cy="153995"/>
          </a:xfrm>
          <a:custGeom>
            <a:avLst/>
            <a:gdLst/>
            <a:ahLst/>
            <a:cxnLst/>
            <a:rect l="l" t="t" r="r" b="b"/>
            <a:pathLst>
              <a:path w="134184" h="153995">
                <a:moveTo>
                  <a:pt x="25077" y="0"/>
                </a:moveTo>
                <a:lnTo>
                  <a:pt x="0" y="0"/>
                </a:lnTo>
                <a:lnTo>
                  <a:pt x="0" y="153995"/>
                </a:lnTo>
                <a:lnTo>
                  <a:pt x="26627" y="153995"/>
                </a:lnTo>
                <a:lnTo>
                  <a:pt x="26627" y="44438"/>
                </a:lnTo>
                <a:lnTo>
                  <a:pt x="59507" y="44438"/>
                </a:lnTo>
                <a:lnTo>
                  <a:pt x="25077" y="0"/>
                </a:lnTo>
                <a:close/>
              </a:path>
              <a:path w="134184" h="153995">
                <a:moveTo>
                  <a:pt x="59507" y="44438"/>
                </a:moveTo>
                <a:lnTo>
                  <a:pt x="26627" y="44438"/>
                </a:lnTo>
                <a:lnTo>
                  <a:pt x="111525" y="153995"/>
                </a:lnTo>
                <a:lnTo>
                  <a:pt x="134184" y="153995"/>
                </a:lnTo>
                <a:lnTo>
                  <a:pt x="134184" y="106467"/>
                </a:lnTo>
                <a:lnTo>
                  <a:pt x="107567" y="106467"/>
                </a:lnTo>
                <a:lnTo>
                  <a:pt x="59507" y="44438"/>
                </a:lnTo>
                <a:close/>
              </a:path>
              <a:path w="134184" h="153995">
                <a:moveTo>
                  <a:pt x="134184" y="0"/>
                </a:moveTo>
                <a:lnTo>
                  <a:pt x="107567" y="0"/>
                </a:lnTo>
                <a:lnTo>
                  <a:pt x="107567" y="106467"/>
                </a:lnTo>
                <a:lnTo>
                  <a:pt x="134184" y="106467"/>
                </a:lnTo>
                <a:lnTo>
                  <a:pt x="134184" y="0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20196" y="4171827"/>
            <a:ext cx="159756" cy="158656"/>
          </a:xfrm>
          <a:custGeom>
            <a:avLst/>
            <a:gdLst/>
            <a:ahLst/>
            <a:cxnLst/>
            <a:rect l="l" t="t" r="r" b="b"/>
            <a:pathLst>
              <a:path w="159756" h="158656">
                <a:moveTo>
                  <a:pt x="69354" y="0"/>
                </a:moveTo>
                <a:lnTo>
                  <a:pt x="32634" y="14484"/>
                </a:lnTo>
                <a:lnTo>
                  <a:pt x="8309" y="46132"/>
                </a:lnTo>
                <a:lnTo>
                  <a:pt x="0" y="92092"/>
                </a:lnTo>
                <a:lnTo>
                  <a:pt x="3324" y="105731"/>
                </a:lnTo>
                <a:lnTo>
                  <a:pt x="25873" y="139453"/>
                </a:lnTo>
                <a:lnTo>
                  <a:pt x="63928" y="157335"/>
                </a:lnTo>
                <a:lnTo>
                  <a:pt x="79313" y="158656"/>
                </a:lnTo>
                <a:lnTo>
                  <a:pt x="84705" y="158496"/>
                </a:lnTo>
                <a:lnTo>
                  <a:pt x="123975" y="145641"/>
                </a:lnTo>
                <a:lnTo>
                  <a:pt x="138398" y="132615"/>
                </a:lnTo>
                <a:lnTo>
                  <a:pt x="68549" y="132615"/>
                </a:lnTo>
                <a:lnTo>
                  <a:pt x="57003" y="128386"/>
                </a:lnTo>
                <a:lnTo>
                  <a:pt x="33154" y="98417"/>
                </a:lnTo>
                <a:lnTo>
                  <a:pt x="28926" y="65124"/>
                </a:lnTo>
                <a:lnTo>
                  <a:pt x="33763" y="51845"/>
                </a:lnTo>
                <a:lnTo>
                  <a:pt x="41570" y="40580"/>
                </a:lnTo>
                <a:lnTo>
                  <a:pt x="51996" y="31867"/>
                </a:lnTo>
                <a:lnTo>
                  <a:pt x="64694" y="26245"/>
                </a:lnTo>
                <a:lnTo>
                  <a:pt x="79313" y="24252"/>
                </a:lnTo>
                <a:lnTo>
                  <a:pt x="137684" y="24252"/>
                </a:lnTo>
                <a:lnTo>
                  <a:pt x="128373" y="16400"/>
                </a:lnTo>
                <a:lnTo>
                  <a:pt x="116272" y="9381"/>
                </a:lnTo>
                <a:lnTo>
                  <a:pt x="102363" y="4175"/>
                </a:lnTo>
                <a:lnTo>
                  <a:pt x="86705" y="981"/>
                </a:lnTo>
                <a:lnTo>
                  <a:pt x="69354" y="0"/>
                </a:lnTo>
                <a:close/>
              </a:path>
              <a:path w="159756" h="158656">
                <a:moveTo>
                  <a:pt x="137684" y="24252"/>
                </a:moveTo>
                <a:lnTo>
                  <a:pt x="79313" y="24252"/>
                </a:lnTo>
                <a:lnTo>
                  <a:pt x="86271" y="24696"/>
                </a:lnTo>
                <a:lnTo>
                  <a:pt x="98959" y="28106"/>
                </a:lnTo>
                <a:lnTo>
                  <a:pt x="125678" y="56317"/>
                </a:lnTo>
                <a:lnTo>
                  <a:pt x="131088" y="87680"/>
                </a:lnTo>
                <a:lnTo>
                  <a:pt x="127808" y="100153"/>
                </a:lnTo>
                <a:lnTo>
                  <a:pt x="100752" y="127249"/>
                </a:lnTo>
                <a:lnTo>
                  <a:pt x="68549" y="132615"/>
                </a:lnTo>
                <a:lnTo>
                  <a:pt x="138398" y="132615"/>
                </a:lnTo>
                <a:lnTo>
                  <a:pt x="158720" y="87416"/>
                </a:lnTo>
                <a:lnTo>
                  <a:pt x="159756" y="71694"/>
                </a:lnTo>
                <a:lnTo>
                  <a:pt x="157554" y="58607"/>
                </a:lnTo>
                <a:lnTo>
                  <a:pt x="153257" y="46335"/>
                </a:lnTo>
                <a:lnTo>
                  <a:pt x="146923" y="35077"/>
                </a:lnTo>
                <a:lnTo>
                  <a:pt x="138609" y="25032"/>
                </a:lnTo>
                <a:lnTo>
                  <a:pt x="137684" y="24252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41692" y="4173860"/>
            <a:ext cx="134184" cy="153995"/>
          </a:xfrm>
          <a:custGeom>
            <a:avLst/>
            <a:gdLst/>
            <a:ahLst/>
            <a:cxnLst/>
            <a:rect l="l" t="t" r="r" b="b"/>
            <a:pathLst>
              <a:path w="134184" h="153995">
                <a:moveTo>
                  <a:pt x="25077" y="0"/>
                </a:moveTo>
                <a:lnTo>
                  <a:pt x="0" y="0"/>
                </a:lnTo>
                <a:lnTo>
                  <a:pt x="0" y="153995"/>
                </a:lnTo>
                <a:lnTo>
                  <a:pt x="26627" y="153995"/>
                </a:lnTo>
                <a:lnTo>
                  <a:pt x="26627" y="44438"/>
                </a:lnTo>
                <a:lnTo>
                  <a:pt x="59507" y="44438"/>
                </a:lnTo>
                <a:lnTo>
                  <a:pt x="25077" y="0"/>
                </a:lnTo>
                <a:close/>
              </a:path>
              <a:path w="134184" h="153995">
                <a:moveTo>
                  <a:pt x="59507" y="44438"/>
                </a:moveTo>
                <a:lnTo>
                  <a:pt x="26627" y="44438"/>
                </a:lnTo>
                <a:lnTo>
                  <a:pt x="111525" y="153995"/>
                </a:lnTo>
                <a:lnTo>
                  <a:pt x="134184" y="153995"/>
                </a:lnTo>
                <a:lnTo>
                  <a:pt x="134184" y="106467"/>
                </a:lnTo>
                <a:lnTo>
                  <a:pt x="107567" y="106467"/>
                </a:lnTo>
                <a:lnTo>
                  <a:pt x="59507" y="44438"/>
                </a:lnTo>
                <a:close/>
              </a:path>
              <a:path w="134184" h="153995">
                <a:moveTo>
                  <a:pt x="134184" y="0"/>
                </a:moveTo>
                <a:lnTo>
                  <a:pt x="107567" y="0"/>
                </a:lnTo>
                <a:lnTo>
                  <a:pt x="107567" y="106467"/>
                </a:lnTo>
                <a:lnTo>
                  <a:pt x="134184" y="106467"/>
                </a:lnTo>
                <a:lnTo>
                  <a:pt x="134184" y="0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79589" y="4426162"/>
            <a:ext cx="160602" cy="155084"/>
          </a:xfrm>
          <a:custGeom>
            <a:avLst/>
            <a:gdLst/>
            <a:ahLst/>
            <a:cxnLst/>
            <a:rect l="l" t="t" r="r" b="b"/>
            <a:pathLst>
              <a:path w="160602" h="155084">
                <a:moveTo>
                  <a:pt x="92834" y="0"/>
                </a:moveTo>
                <a:lnTo>
                  <a:pt x="67757" y="0"/>
                </a:lnTo>
                <a:lnTo>
                  <a:pt x="0" y="155084"/>
                </a:lnTo>
                <a:lnTo>
                  <a:pt x="27726" y="155084"/>
                </a:lnTo>
                <a:lnTo>
                  <a:pt x="43558" y="117912"/>
                </a:lnTo>
                <a:lnTo>
                  <a:pt x="144359" y="117912"/>
                </a:lnTo>
                <a:lnTo>
                  <a:pt x="133881" y="93934"/>
                </a:lnTo>
                <a:lnTo>
                  <a:pt x="53464" y="93934"/>
                </a:lnTo>
                <a:lnTo>
                  <a:pt x="79861" y="32334"/>
                </a:lnTo>
                <a:lnTo>
                  <a:pt x="106963" y="32334"/>
                </a:lnTo>
                <a:lnTo>
                  <a:pt x="92834" y="0"/>
                </a:lnTo>
                <a:close/>
              </a:path>
              <a:path w="160602" h="155084">
                <a:moveTo>
                  <a:pt x="144359" y="117912"/>
                </a:moveTo>
                <a:lnTo>
                  <a:pt x="116383" y="117912"/>
                </a:lnTo>
                <a:lnTo>
                  <a:pt x="131995" y="155084"/>
                </a:lnTo>
                <a:lnTo>
                  <a:pt x="160602" y="155084"/>
                </a:lnTo>
                <a:lnTo>
                  <a:pt x="144359" y="117912"/>
                </a:lnTo>
                <a:close/>
              </a:path>
              <a:path w="160602" h="155084">
                <a:moveTo>
                  <a:pt x="106963" y="32334"/>
                </a:moveTo>
                <a:lnTo>
                  <a:pt x="79861" y="32334"/>
                </a:lnTo>
                <a:lnTo>
                  <a:pt x="106478" y="93934"/>
                </a:lnTo>
                <a:lnTo>
                  <a:pt x="133881" y="93934"/>
                </a:lnTo>
                <a:lnTo>
                  <a:pt x="106963" y="32334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79808" y="4425132"/>
            <a:ext cx="143203" cy="158754"/>
          </a:xfrm>
          <a:custGeom>
            <a:avLst/>
            <a:gdLst/>
            <a:ahLst/>
            <a:cxnLst/>
            <a:rect l="l" t="t" r="r" b="b"/>
            <a:pathLst>
              <a:path w="143203" h="158754">
                <a:moveTo>
                  <a:pt x="69187" y="0"/>
                </a:moveTo>
                <a:lnTo>
                  <a:pt x="32647" y="14310"/>
                </a:lnTo>
                <a:lnTo>
                  <a:pt x="8357" y="46065"/>
                </a:lnTo>
                <a:lnTo>
                  <a:pt x="0" y="92250"/>
                </a:lnTo>
                <a:lnTo>
                  <a:pt x="3179" y="106182"/>
                </a:lnTo>
                <a:lnTo>
                  <a:pt x="25233" y="139966"/>
                </a:lnTo>
                <a:lnTo>
                  <a:pt x="63318" y="157478"/>
                </a:lnTo>
                <a:lnTo>
                  <a:pt x="78965" y="158754"/>
                </a:lnTo>
                <a:lnTo>
                  <a:pt x="84922" y="158577"/>
                </a:lnTo>
                <a:lnTo>
                  <a:pt x="123666" y="147928"/>
                </a:lnTo>
                <a:lnTo>
                  <a:pt x="143203" y="134775"/>
                </a:lnTo>
                <a:lnTo>
                  <a:pt x="143203" y="133940"/>
                </a:lnTo>
                <a:lnTo>
                  <a:pt x="75167" y="133940"/>
                </a:lnTo>
                <a:lnTo>
                  <a:pt x="61623" y="131157"/>
                </a:lnTo>
                <a:lnTo>
                  <a:pt x="33510" y="104427"/>
                </a:lnTo>
                <a:lnTo>
                  <a:pt x="27716" y="73517"/>
                </a:lnTo>
                <a:lnTo>
                  <a:pt x="30479" y="60357"/>
                </a:lnTo>
                <a:lnTo>
                  <a:pt x="56325" y="31186"/>
                </a:lnTo>
                <a:lnTo>
                  <a:pt x="87000" y="24919"/>
                </a:lnTo>
                <a:lnTo>
                  <a:pt x="127982" y="24919"/>
                </a:lnTo>
                <a:lnTo>
                  <a:pt x="132163" y="15983"/>
                </a:lnTo>
                <a:lnTo>
                  <a:pt x="123165" y="10195"/>
                </a:lnTo>
                <a:lnTo>
                  <a:pt x="113000" y="5634"/>
                </a:lnTo>
                <a:lnTo>
                  <a:pt x="101037" y="2369"/>
                </a:lnTo>
                <a:lnTo>
                  <a:pt x="86643" y="469"/>
                </a:lnTo>
                <a:lnTo>
                  <a:pt x="69187" y="0"/>
                </a:lnTo>
                <a:close/>
              </a:path>
              <a:path w="143203" h="158754">
                <a:moveTo>
                  <a:pt x="143203" y="70107"/>
                </a:moveTo>
                <a:lnTo>
                  <a:pt x="77635" y="70107"/>
                </a:lnTo>
                <a:lnTo>
                  <a:pt x="77635" y="93635"/>
                </a:lnTo>
                <a:lnTo>
                  <a:pt x="117026" y="93635"/>
                </a:lnTo>
                <a:lnTo>
                  <a:pt x="113320" y="124959"/>
                </a:lnTo>
                <a:lnTo>
                  <a:pt x="103102" y="129816"/>
                </a:lnTo>
                <a:lnTo>
                  <a:pt x="90497" y="132927"/>
                </a:lnTo>
                <a:lnTo>
                  <a:pt x="75167" y="133940"/>
                </a:lnTo>
                <a:lnTo>
                  <a:pt x="143203" y="133940"/>
                </a:lnTo>
                <a:lnTo>
                  <a:pt x="143203" y="70107"/>
                </a:lnTo>
                <a:close/>
              </a:path>
              <a:path w="143203" h="158754">
                <a:moveTo>
                  <a:pt x="127982" y="24919"/>
                </a:moveTo>
                <a:lnTo>
                  <a:pt x="87000" y="24919"/>
                </a:lnTo>
                <a:lnTo>
                  <a:pt x="99776" y="27980"/>
                </a:lnTo>
                <a:lnTo>
                  <a:pt x="110615" y="33397"/>
                </a:lnTo>
                <a:lnTo>
                  <a:pt x="120534" y="40841"/>
                </a:lnTo>
                <a:lnTo>
                  <a:pt x="127982" y="24919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786864" y="4427261"/>
            <a:ext cx="130676" cy="153984"/>
          </a:xfrm>
          <a:custGeom>
            <a:avLst/>
            <a:gdLst/>
            <a:ahLst/>
            <a:cxnLst/>
            <a:rect l="l" t="t" r="r" b="b"/>
            <a:pathLst>
              <a:path w="130676" h="153984">
                <a:moveTo>
                  <a:pt x="68636" y="0"/>
                </a:moveTo>
                <a:lnTo>
                  <a:pt x="0" y="0"/>
                </a:lnTo>
                <a:lnTo>
                  <a:pt x="0" y="153984"/>
                </a:lnTo>
                <a:lnTo>
                  <a:pt x="27056" y="153984"/>
                </a:lnTo>
                <a:lnTo>
                  <a:pt x="27056" y="100311"/>
                </a:lnTo>
                <a:lnTo>
                  <a:pt x="99844" y="100311"/>
                </a:lnTo>
                <a:lnTo>
                  <a:pt x="95879" y="93407"/>
                </a:lnTo>
                <a:lnTo>
                  <a:pt x="105828" y="87920"/>
                </a:lnTo>
                <a:lnTo>
                  <a:pt x="113995" y="79870"/>
                </a:lnTo>
                <a:lnTo>
                  <a:pt x="115919" y="76332"/>
                </a:lnTo>
                <a:lnTo>
                  <a:pt x="27056" y="76332"/>
                </a:lnTo>
                <a:lnTo>
                  <a:pt x="27056" y="24637"/>
                </a:lnTo>
                <a:lnTo>
                  <a:pt x="119752" y="24637"/>
                </a:lnTo>
                <a:lnTo>
                  <a:pt x="119226" y="23358"/>
                </a:lnTo>
                <a:lnTo>
                  <a:pt x="110901" y="13454"/>
                </a:lnTo>
                <a:lnTo>
                  <a:pt x="99538" y="6119"/>
                </a:lnTo>
                <a:lnTo>
                  <a:pt x="85371" y="1564"/>
                </a:lnTo>
                <a:lnTo>
                  <a:pt x="68636" y="0"/>
                </a:lnTo>
                <a:close/>
              </a:path>
              <a:path w="130676" h="153984">
                <a:moveTo>
                  <a:pt x="99844" y="100311"/>
                </a:moveTo>
                <a:lnTo>
                  <a:pt x="60940" y="100311"/>
                </a:lnTo>
                <a:lnTo>
                  <a:pt x="98782" y="153984"/>
                </a:lnTo>
                <a:lnTo>
                  <a:pt x="130676" y="153984"/>
                </a:lnTo>
                <a:lnTo>
                  <a:pt x="99844" y="100311"/>
                </a:lnTo>
                <a:close/>
              </a:path>
              <a:path w="130676" h="153984">
                <a:moveTo>
                  <a:pt x="119752" y="24637"/>
                </a:moveTo>
                <a:lnTo>
                  <a:pt x="66437" y="24637"/>
                </a:lnTo>
                <a:lnTo>
                  <a:pt x="73194" y="25011"/>
                </a:lnTo>
                <a:lnTo>
                  <a:pt x="86769" y="29301"/>
                </a:lnTo>
                <a:lnTo>
                  <a:pt x="95287" y="38699"/>
                </a:lnTo>
                <a:lnTo>
                  <a:pt x="98154" y="53598"/>
                </a:lnTo>
                <a:lnTo>
                  <a:pt x="93292" y="65701"/>
                </a:lnTo>
                <a:lnTo>
                  <a:pt x="82479" y="73543"/>
                </a:lnTo>
                <a:lnTo>
                  <a:pt x="66657" y="76332"/>
                </a:lnTo>
                <a:lnTo>
                  <a:pt x="115919" y="76332"/>
                </a:lnTo>
                <a:lnTo>
                  <a:pt x="120026" y="68784"/>
                </a:lnTo>
                <a:lnTo>
                  <a:pt x="123570" y="54192"/>
                </a:lnTo>
                <a:lnTo>
                  <a:pt x="124276" y="35623"/>
                </a:lnTo>
                <a:lnTo>
                  <a:pt x="119752" y="24637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989633" y="4427258"/>
            <a:ext cx="0" cy="153995"/>
          </a:xfrm>
          <a:custGeom>
            <a:avLst/>
            <a:gdLst/>
            <a:ahLst/>
            <a:cxnLst/>
            <a:rect l="l" t="t" r="r" b="b"/>
            <a:pathLst>
              <a:path h="153995">
                <a:moveTo>
                  <a:pt x="0" y="0"/>
                </a:moveTo>
                <a:lnTo>
                  <a:pt x="0" y="153995"/>
                </a:lnTo>
              </a:path>
            </a:pathLst>
          </a:custGeom>
          <a:ln w="28337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086459" y="4438366"/>
            <a:ext cx="0" cy="143073"/>
          </a:xfrm>
          <a:custGeom>
            <a:avLst/>
            <a:gdLst/>
            <a:ahLst/>
            <a:cxnLst/>
            <a:rect l="l" t="t" r="r" b="b"/>
            <a:pathLst>
              <a:path h="143073">
                <a:moveTo>
                  <a:pt x="0" y="0"/>
                </a:moveTo>
                <a:lnTo>
                  <a:pt x="0" y="143073"/>
                </a:lnTo>
              </a:path>
            </a:pathLst>
          </a:custGeom>
          <a:ln w="28337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072927" y="4505874"/>
            <a:ext cx="104719" cy="0"/>
          </a:xfrm>
          <a:custGeom>
            <a:avLst/>
            <a:gdLst/>
            <a:ahLst/>
            <a:cxnLst/>
            <a:rect l="l" t="t" r="r" b="b"/>
            <a:pathLst>
              <a:path w="104719">
                <a:moveTo>
                  <a:pt x="0" y="0"/>
                </a:moveTo>
                <a:lnTo>
                  <a:pt x="104719" y="0"/>
                </a:lnTo>
              </a:path>
            </a:pathLst>
          </a:custGeom>
          <a:ln w="2540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72927" y="4439835"/>
            <a:ext cx="114614" cy="0"/>
          </a:xfrm>
          <a:custGeom>
            <a:avLst/>
            <a:gdLst/>
            <a:ahLst/>
            <a:cxnLst/>
            <a:rect l="l" t="t" r="r" b="b"/>
            <a:pathLst>
              <a:path w="114614">
                <a:moveTo>
                  <a:pt x="0" y="0"/>
                </a:moveTo>
                <a:lnTo>
                  <a:pt x="114614" y="0"/>
                </a:lnTo>
              </a:path>
            </a:pathLst>
          </a:custGeom>
          <a:ln w="2540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38715" y="4425225"/>
            <a:ext cx="159756" cy="158656"/>
          </a:xfrm>
          <a:custGeom>
            <a:avLst/>
            <a:gdLst/>
            <a:ahLst/>
            <a:cxnLst/>
            <a:rect l="l" t="t" r="r" b="b"/>
            <a:pathLst>
              <a:path w="159756" h="158656">
                <a:moveTo>
                  <a:pt x="69353" y="0"/>
                </a:moveTo>
                <a:lnTo>
                  <a:pt x="32630" y="14484"/>
                </a:lnTo>
                <a:lnTo>
                  <a:pt x="8308" y="46132"/>
                </a:lnTo>
                <a:lnTo>
                  <a:pt x="0" y="92092"/>
                </a:lnTo>
                <a:lnTo>
                  <a:pt x="3323" y="105731"/>
                </a:lnTo>
                <a:lnTo>
                  <a:pt x="25865" y="139453"/>
                </a:lnTo>
                <a:lnTo>
                  <a:pt x="63923" y="157336"/>
                </a:lnTo>
                <a:lnTo>
                  <a:pt x="79313" y="158656"/>
                </a:lnTo>
                <a:lnTo>
                  <a:pt x="84704" y="158496"/>
                </a:lnTo>
                <a:lnTo>
                  <a:pt x="123967" y="145640"/>
                </a:lnTo>
                <a:lnTo>
                  <a:pt x="138391" y="132616"/>
                </a:lnTo>
                <a:lnTo>
                  <a:pt x="68550" y="132616"/>
                </a:lnTo>
                <a:lnTo>
                  <a:pt x="57004" y="128386"/>
                </a:lnTo>
                <a:lnTo>
                  <a:pt x="33155" y="98417"/>
                </a:lnTo>
                <a:lnTo>
                  <a:pt x="28925" y="65124"/>
                </a:lnTo>
                <a:lnTo>
                  <a:pt x="33759" y="51845"/>
                </a:lnTo>
                <a:lnTo>
                  <a:pt x="41563" y="40580"/>
                </a:lnTo>
                <a:lnTo>
                  <a:pt x="51988" y="31867"/>
                </a:lnTo>
                <a:lnTo>
                  <a:pt x="64687" y="26245"/>
                </a:lnTo>
                <a:lnTo>
                  <a:pt x="79313" y="24252"/>
                </a:lnTo>
                <a:lnTo>
                  <a:pt x="137681" y="24252"/>
                </a:lnTo>
                <a:lnTo>
                  <a:pt x="128368" y="16400"/>
                </a:lnTo>
                <a:lnTo>
                  <a:pt x="116267" y="9381"/>
                </a:lnTo>
                <a:lnTo>
                  <a:pt x="102359" y="4175"/>
                </a:lnTo>
                <a:lnTo>
                  <a:pt x="86702" y="981"/>
                </a:lnTo>
                <a:lnTo>
                  <a:pt x="69353" y="0"/>
                </a:lnTo>
                <a:close/>
              </a:path>
              <a:path w="159756" h="158656">
                <a:moveTo>
                  <a:pt x="137681" y="24252"/>
                </a:moveTo>
                <a:lnTo>
                  <a:pt x="79313" y="24252"/>
                </a:lnTo>
                <a:lnTo>
                  <a:pt x="86272" y="24696"/>
                </a:lnTo>
                <a:lnTo>
                  <a:pt x="98959" y="28105"/>
                </a:lnTo>
                <a:lnTo>
                  <a:pt x="125678" y="56316"/>
                </a:lnTo>
                <a:lnTo>
                  <a:pt x="131088" y="87679"/>
                </a:lnTo>
                <a:lnTo>
                  <a:pt x="127807" y="100152"/>
                </a:lnTo>
                <a:lnTo>
                  <a:pt x="100748" y="127250"/>
                </a:lnTo>
                <a:lnTo>
                  <a:pt x="68550" y="132616"/>
                </a:lnTo>
                <a:lnTo>
                  <a:pt x="138391" y="132616"/>
                </a:lnTo>
                <a:lnTo>
                  <a:pt x="158720" y="87415"/>
                </a:lnTo>
                <a:lnTo>
                  <a:pt x="159756" y="71693"/>
                </a:lnTo>
                <a:lnTo>
                  <a:pt x="157554" y="58607"/>
                </a:lnTo>
                <a:lnTo>
                  <a:pt x="153256" y="46334"/>
                </a:lnTo>
                <a:lnTo>
                  <a:pt x="146921" y="35076"/>
                </a:lnTo>
                <a:lnTo>
                  <a:pt x="138606" y="25031"/>
                </a:lnTo>
                <a:lnTo>
                  <a:pt x="137681" y="24252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454370" y="4425225"/>
            <a:ext cx="159756" cy="158656"/>
          </a:xfrm>
          <a:custGeom>
            <a:avLst/>
            <a:gdLst/>
            <a:ahLst/>
            <a:cxnLst/>
            <a:rect l="l" t="t" r="r" b="b"/>
            <a:pathLst>
              <a:path w="159756" h="158656">
                <a:moveTo>
                  <a:pt x="69353" y="0"/>
                </a:moveTo>
                <a:lnTo>
                  <a:pt x="32630" y="14484"/>
                </a:lnTo>
                <a:lnTo>
                  <a:pt x="8308" y="46132"/>
                </a:lnTo>
                <a:lnTo>
                  <a:pt x="0" y="92092"/>
                </a:lnTo>
                <a:lnTo>
                  <a:pt x="3323" y="105731"/>
                </a:lnTo>
                <a:lnTo>
                  <a:pt x="25865" y="139453"/>
                </a:lnTo>
                <a:lnTo>
                  <a:pt x="63923" y="157336"/>
                </a:lnTo>
                <a:lnTo>
                  <a:pt x="79313" y="158656"/>
                </a:lnTo>
                <a:lnTo>
                  <a:pt x="84704" y="158496"/>
                </a:lnTo>
                <a:lnTo>
                  <a:pt x="123967" y="145640"/>
                </a:lnTo>
                <a:lnTo>
                  <a:pt x="138391" y="132616"/>
                </a:lnTo>
                <a:lnTo>
                  <a:pt x="68550" y="132616"/>
                </a:lnTo>
                <a:lnTo>
                  <a:pt x="57004" y="128386"/>
                </a:lnTo>
                <a:lnTo>
                  <a:pt x="33155" y="98417"/>
                </a:lnTo>
                <a:lnTo>
                  <a:pt x="28925" y="65124"/>
                </a:lnTo>
                <a:lnTo>
                  <a:pt x="33759" y="51845"/>
                </a:lnTo>
                <a:lnTo>
                  <a:pt x="41563" y="40580"/>
                </a:lnTo>
                <a:lnTo>
                  <a:pt x="51988" y="31867"/>
                </a:lnTo>
                <a:lnTo>
                  <a:pt x="64687" y="26245"/>
                </a:lnTo>
                <a:lnTo>
                  <a:pt x="79313" y="24252"/>
                </a:lnTo>
                <a:lnTo>
                  <a:pt x="137681" y="24252"/>
                </a:lnTo>
                <a:lnTo>
                  <a:pt x="128368" y="16400"/>
                </a:lnTo>
                <a:lnTo>
                  <a:pt x="116267" y="9381"/>
                </a:lnTo>
                <a:lnTo>
                  <a:pt x="102359" y="4175"/>
                </a:lnTo>
                <a:lnTo>
                  <a:pt x="86702" y="981"/>
                </a:lnTo>
                <a:lnTo>
                  <a:pt x="69353" y="0"/>
                </a:lnTo>
                <a:close/>
              </a:path>
              <a:path w="159756" h="158656">
                <a:moveTo>
                  <a:pt x="137681" y="24252"/>
                </a:moveTo>
                <a:lnTo>
                  <a:pt x="79313" y="24252"/>
                </a:lnTo>
                <a:lnTo>
                  <a:pt x="86272" y="24696"/>
                </a:lnTo>
                <a:lnTo>
                  <a:pt x="98959" y="28105"/>
                </a:lnTo>
                <a:lnTo>
                  <a:pt x="125678" y="56316"/>
                </a:lnTo>
                <a:lnTo>
                  <a:pt x="131088" y="87679"/>
                </a:lnTo>
                <a:lnTo>
                  <a:pt x="127807" y="100152"/>
                </a:lnTo>
                <a:lnTo>
                  <a:pt x="100748" y="127250"/>
                </a:lnTo>
                <a:lnTo>
                  <a:pt x="68550" y="132616"/>
                </a:lnTo>
                <a:lnTo>
                  <a:pt x="138391" y="132616"/>
                </a:lnTo>
                <a:lnTo>
                  <a:pt x="158720" y="87415"/>
                </a:lnTo>
                <a:lnTo>
                  <a:pt x="159756" y="71693"/>
                </a:lnTo>
                <a:lnTo>
                  <a:pt x="157554" y="58607"/>
                </a:lnTo>
                <a:lnTo>
                  <a:pt x="153256" y="46334"/>
                </a:lnTo>
                <a:lnTo>
                  <a:pt x="146921" y="35076"/>
                </a:lnTo>
                <a:lnTo>
                  <a:pt x="138606" y="25031"/>
                </a:lnTo>
                <a:lnTo>
                  <a:pt x="137681" y="24252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75854" y="4427261"/>
            <a:ext cx="138370" cy="153984"/>
          </a:xfrm>
          <a:custGeom>
            <a:avLst/>
            <a:gdLst/>
            <a:ahLst/>
            <a:cxnLst/>
            <a:rect l="l" t="t" r="r" b="b"/>
            <a:pathLst>
              <a:path w="138370" h="153984">
                <a:moveTo>
                  <a:pt x="57411" y="0"/>
                </a:moveTo>
                <a:lnTo>
                  <a:pt x="0" y="0"/>
                </a:lnTo>
                <a:lnTo>
                  <a:pt x="0" y="153984"/>
                </a:lnTo>
                <a:lnTo>
                  <a:pt x="57411" y="153984"/>
                </a:lnTo>
                <a:lnTo>
                  <a:pt x="66079" y="153613"/>
                </a:lnTo>
                <a:lnTo>
                  <a:pt x="104415" y="140480"/>
                </a:lnTo>
                <a:lnTo>
                  <a:pt x="116819" y="129357"/>
                </a:lnTo>
                <a:lnTo>
                  <a:pt x="27056" y="129357"/>
                </a:lnTo>
                <a:lnTo>
                  <a:pt x="27056" y="24637"/>
                </a:lnTo>
                <a:lnTo>
                  <a:pt x="118678" y="24637"/>
                </a:lnTo>
                <a:lnTo>
                  <a:pt x="112231" y="18299"/>
                </a:lnTo>
                <a:lnTo>
                  <a:pt x="100813" y="10591"/>
                </a:lnTo>
                <a:lnTo>
                  <a:pt x="87763" y="4840"/>
                </a:lnTo>
                <a:lnTo>
                  <a:pt x="73242" y="1243"/>
                </a:lnTo>
                <a:lnTo>
                  <a:pt x="57411" y="0"/>
                </a:lnTo>
                <a:close/>
              </a:path>
              <a:path w="138370" h="153984">
                <a:moveTo>
                  <a:pt x="118678" y="24637"/>
                </a:moveTo>
                <a:lnTo>
                  <a:pt x="57411" y="24637"/>
                </a:lnTo>
                <a:lnTo>
                  <a:pt x="67556" y="25425"/>
                </a:lnTo>
                <a:lnTo>
                  <a:pt x="79959" y="29033"/>
                </a:lnTo>
                <a:lnTo>
                  <a:pt x="108654" y="72305"/>
                </a:lnTo>
                <a:lnTo>
                  <a:pt x="109488" y="90227"/>
                </a:lnTo>
                <a:lnTo>
                  <a:pt x="104720" y="103273"/>
                </a:lnTo>
                <a:lnTo>
                  <a:pt x="96836" y="114100"/>
                </a:lnTo>
                <a:lnTo>
                  <a:pt x="86129" y="122316"/>
                </a:lnTo>
                <a:lnTo>
                  <a:pt x="72890" y="127532"/>
                </a:lnTo>
                <a:lnTo>
                  <a:pt x="57411" y="129357"/>
                </a:lnTo>
                <a:lnTo>
                  <a:pt x="116819" y="129357"/>
                </a:lnTo>
                <a:lnTo>
                  <a:pt x="137547" y="81390"/>
                </a:lnTo>
                <a:lnTo>
                  <a:pt x="138370" y="64709"/>
                </a:lnTo>
                <a:lnTo>
                  <a:pt x="135087" y="51167"/>
                </a:lnTo>
                <a:lnTo>
                  <a:pt x="129529" y="38786"/>
                </a:lnTo>
                <a:lnTo>
                  <a:pt x="121857" y="27763"/>
                </a:lnTo>
                <a:lnTo>
                  <a:pt x="118678" y="24637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407861" y="4680663"/>
            <a:ext cx="0" cy="153984"/>
          </a:xfrm>
          <a:custGeom>
            <a:avLst/>
            <a:gdLst/>
            <a:ahLst/>
            <a:cxnLst/>
            <a:rect l="l" t="t" r="r" b="b"/>
            <a:pathLst>
              <a:path h="153984">
                <a:moveTo>
                  <a:pt x="0" y="0"/>
                </a:moveTo>
                <a:lnTo>
                  <a:pt x="0" y="153984"/>
                </a:lnTo>
              </a:path>
            </a:pathLst>
          </a:custGeom>
          <a:ln w="28337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491153" y="4680662"/>
            <a:ext cx="134194" cy="153984"/>
          </a:xfrm>
          <a:custGeom>
            <a:avLst/>
            <a:gdLst/>
            <a:ahLst/>
            <a:cxnLst/>
            <a:rect l="l" t="t" r="r" b="b"/>
            <a:pathLst>
              <a:path w="134194" h="153984">
                <a:moveTo>
                  <a:pt x="25077" y="0"/>
                </a:moveTo>
                <a:lnTo>
                  <a:pt x="0" y="0"/>
                </a:lnTo>
                <a:lnTo>
                  <a:pt x="0" y="153984"/>
                </a:lnTo>
                <a:lnTo>
                  <a:pt x="26616" y="153984"/>
                </a:lnTo>
                <a:lnTo>
                  <a:pt x="26616" y="44438"/>
                </a:lnTo>
                <a:lnTo>
                  <a:pt x="59512" y="44438"/>
                </a:lnTo>
                <a:lnTo>
                  <a:pt x="25077" y="0"/>
                </a:lnTo>
                <a:close/>
              </a:path>
              <a:path w="134194" h="153984">
                <a:moveTo>
                  <a:pt x="59512" y="44438"/>
                </a:moveTo>
                <a:lnTo>
                  <a:pt x="26616" y="44438"/>
                </a:lnTo>
                <a:lnTo>
                  <a:pt x="111535" y="153984"/>
                </a:lnTo>
                <a:lnTo>
                  <a:pt x="134194" y="153984"/>
                </a:lnTo>
                <a:lnTo>
                  <a:pt x="134194" y="106467"/>
                </a:lnTo>
                <a:lnTo>
                  <a:pt x="107577" y="106467"/>
                </a:lnTo>
                <a:lnTo>
                  <a:pt x="59512" y="44438"/>
                </a:lnTo>
                <a:close/>
              </a:path>
              <a:path w="134194" h="153984">
                <a:moveTo>
                  <a:pt x="134194" y="0"/>
                </a:moveTo>
                <a:lnTo>
                  <a:pt x="107577" y="0"/>
                </a:lnTo>
                <a:lnTo>
                  <a:pt x="107577" y="106467"/>
                </a:lnTo>
                <a:lnTo>
                  <a:pt x="134194" y="106467"/>
                </a:lnTo>
                <a:lnTo>
                  <a:pt x="134194" y="0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693601" y="4680662"/>
            <a:ext cx="134194" cy="153984"/>
          </a:xfrm>
          <a:custGeom>
            <a:avLst/>
            <a:gdLst/>
            <a:ahLst/>
            <a:cxnLst/>
            <a:rect l="l" t="t" r="r" b="b"/>
            <a:pathLst>
              <a:path w="134194" h="153984">
                <a:moveTo>
                  <a:pt x="25077" y="0"/>
                </a:moveTo>
                <a:lnTo>
                  <a:pt x="0" y="0"/>
                </a:lnTo>
                <a:lnTo>
                  <a:pt x="0" y="153984"/>
                </a:lnTo>
                <a:lnTo>
                  <a:pt x="26616" y="153984"/>
                </a:lnTo>
                <a:lnTo>
                  <a:pt x="26616" y="44438"/>
                </a:lnTo>
                <a:lnTo>
                  <a:pt x="59512" y="44438"/>
                </a:lnTo>
                <a:lnTo>
                  <a:pt x="25077" y="0"/>
                </a:lnTo>
                <a:close/>
              </a:path>
              <a:path w="134194" h="153984">
                <a:moveTo>
                  <a:pt x="59512" y="44438"/>
                </a:moveTo>
                <a:lnTo>
                  <a:pt x="26616" y="44438"/>
                </a:lnTo>
                <a:lnTo>
                  <a:pt x="111535" y="153984"/>
                </a:lnTo>
                <a:lnTo>
                  <a:pt x="134194" y="153984"/>
                </a:lnTo>
                <a:lnTo>
                  <a:pt x="134194" y="106467"/>
                </a:lnTo>
                <a:lnTo>
                  <a:pt x="107577" y="106467"/>
                </a:lnTo>
                <a:lnTo>
                  <a:pt x="59512" y="44438"/>
                </a:lnTo>
                <a:close/>
              </a:path>
              <a:path w="134194" h="153984">
                <a:moveTo>
                  <a:pt x="134194" y="0"/>
                </a:moveTo>
                <a:lnTo>
                  <a:pt x="107577" y="0"/>
                </a:lnTo>
                <a:lnTo>
                  <a:pt x="107577" y="106467"/>
                </a:lnTo>
                <a:lnTo>
                  <a:pt x="134194" y="106467"/>
                </a:lnTo>
                <a:lnTo>
                  <a:pt x="134194" y="0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890216" y="4678620"/>
            <a:ext cx="159755" cy="158665"/>
          </a:xfrm>
          <a:custGeom>
            <a:avLst/>
            <a:gdLst/>
            <a:ahLst/>
            <a:cxnLst/>
            <a:rect l="l" t="t" r="r" b="b"/>
            <a:pathLst>
              <a:path w="159755" h="158665">
                <a:moveTo>
                  <a:pt x="69345" y="0"/>
                </a:moveTo>
                <a:lnTo>
                  <a:pt x="32626" y="14487"/>
                </a:lnTo>
                <a:lnTo>
                  <a:pt x="8307" y="46137"/>
                </a:lnTo>
                <a:lnTo>
                  <a:pt x="0" y="92102"/>
                </a:lnTo>
                <a:lnTo>
                  <a:pt x="3323" y="105741"/>
                </a:lnTo>
                <a:lnTo>
                  <a:pt x="25865" y="139462"/>
                </a:lnTo>
                <a:lnTo>
                  <a:pt x="63923" y="157345"/>
                </a:lnTo>
                <a:lnTo>
                  <a:pt x="79313" y="158665"/>
                </a:lnTo>
                <a:lnTo>
                  <a:pt x="84716" y="158505"/>
                </a:lnTo>
                <a:lnTo>
                  <a:pt x="123973" y="145645"/>
                </a:lnTo>
                <a:lnTo>
                  <a:pt x="138396" y="132617"/>
                </a:lnTo>
                <a:lnTo>
                  <a:pt x="68557" y="132617"/>
                </a:lnTo>
                <a:lnTo>
                  <a:pt x="57009" y="128390"/>
                </a:lnTo>
                <a:lnTo>
                  <a:pt x="33155" y="98427"/>
                </a:lnTo>
                <a:lnTo>
                  <a:pt x="28925" y="65134"/>
                </a:lnTo>
                <a:lnTo>
                  <a:pt x="33759" y="51855"/>
                </a:lnTo>
                <a:lnTo>
                  <a:pt x="41563" y="40590"/>
                </a:lnTo>
                <a:lnTo>
                  <a:pt x="51988" y="31877"/>
                </a:lnTo>
                <a:lnTo>
                  <a:pt x="64687" y="26255"/>
                </a:lnTo>
                <a:lnTo>
                  <a:pt x="79313" y="24261"/>
                </a:lnTo>
                <a:lnTo>
                  <a:pt x="137686" y="24261"/>
                </a:lnTo>
                <a:lnTo>
                  <a:pt x="128362" y="16399"/>
                </a:lnTo>
                <a:lnTo>
                  <a:pt x="116260" y="9381"/>
                </a:lnTo>
                <a:lnTo>
                  <a:pt x="102351" y="4175"/>
                </a:lnTo>
                <a:lnTo>
                  <a:pt x="86694" y="981"/>
                </a:lnTo>
                <a:lnTo>
                  <a:pt x="69345" y="0"/>
                </a:lnTo>
                <a:close/>
              </a:path>
              <a:path w="159755" h="158665">
                <a:moveTo>
                  <a:pt x="137686" y="24261"/>
                </a:moveTo>
                <a:lnTo>
                  <a:pt x="79313" y="24261"/>
                </a:lnTo>
                <a:lnTo>
                  <a:pt x="86261" y="24704"/>
                </a:lnTo>
                <a:lnTo>
                  <a:pt x="98951" y="28110"/>
                </a:lnTo>
                <a:lnTo>
                  <a:pt x="125678" y="56314"/>
                </a:lnTo>
                <a:lnTo>
                  <a:pt x="131090" y="87676"/>
                </a:lnTo>
                <a:lnTo>
                  <a:pt x="127811" y="100151"/>
                </a:lnTo>
                <a:lnTo>
                  <a:pt x="100755" y="127250"/>
                </a:lnTo>
                <a:lnTo>
                  <a:pt x="68557" y="132617"/>
                </a:lnTo>
                <a:lnTo>
                  <a:pt x="138396" y="132617"/>
                </a:lnTo>
                <a:lnTo>
                  <a:pt x="158720" y="87413"/>
                </a:lnTo>
                <a:lnTo>
                  <a:pt x="159755" y="71689"/>
                </a:lnTo>
                <a:lnTo>
                  <a:pt x="157551" y="58604"/>
                </a:lnTo>
                <a:lnTo>
                  <a:pt x="153252" y="46333"/>
                </a:lnTo>
                <a:lnTo>
                  <a:pt x="146915" y="35075"/>
                </a:lnTo>
                <a:lnTo>
                  <a:pt x="138600" y="25031"/>
                </a:lnTo>
                <a:lnTo>
                  <a:pt x="137686" y="24261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089000" y="4680662"/>
            <a:ext cx="151796" cy="155094"/>
          </a:xfrm>
          <a:custGeom>
            <a:avLst/>
            <a:gdLst/>
            <a:ahLst/>
            <a:cxnLst/>
            <a:rect l="l" t="t" r="r" b="b"/>
            <a:pathLst>
              <a:path w="151796" h="155094">
                <a:moveTo>
                  <a:pt x="29915" y="0"/>
                </a:moveTo>
                <a:lnTo>
                  <a:pt x="0" y="0"/>
                </a:lnTo>
                <a:lnTo>
                  <a:pt x="64008" y="155094"/>
                </a:lnTo>
                <a:lnTo>
                  <a:pt x="87766" y="155094"/>
                </a:lnTo>
                <a:lnTo>
                  <a:pt x="102935" y="118352"/>
                </a:lnTo>
                <a:lnTo>
                  <a:pt x="76332" y="118352"/>
                </a:lnTo>
                <a:lnTo>
                  <a:pt x="29915" y="0"/>
                </a:lnTo>
                <a:close/>
              </a:path>
              <a:path w="151796" h="155094">
                <a:moveTo>
                  <a:pt x="151796" y="0"/>
                </a:moveTo>
                <a:lnTo>
                  <a:pt x="122530" y="0"/>
                </a:lnTo>
                <a:lnTo>
                  <a:pt x="76332" y="118352"/>
                </a:lnTo>
                <a:lnTo>
                  <a:pt x="102935" y="118352"/>
                </a:lnTo>
                <a:lnTo>
                  <a:pt x="151796" y="0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60619" y="4679560"/>
            <a:ext cx="160591" cy="155084"/>
          </a:xfrm>
          <a:custGeom>
            <a:avLst/>
            <a:gdLst/>
            <a:ahLst/>
            <a:cxnLst/>
            <a:rect l="l" t="t" r="r" b="b"/>
            <a:pathLst>
              <a:path w="160591" h="155084">
                <a:moveTo>
                  <a:pt x="92834" y="0"/>
                </a:moveTo>
                <a:lnTo>
                  <a:pt x="67746" y="0"/>
                </a:lnTo>
                <a:lnTo>
                  <a:pt x="0" y="155084"/>
                </a:lnTo>
                <a:lnTo>
                  <a:pt x="27716" y="155084"/>
                </a:lnTo>
                <a:lnTo>
                  <a:pt x="43548" y="117912"/>
                </a:lnTo>
                <a:lnTo>
                  <a:pt x="144351" y="117912"/>
                </a:lnTo>
                <a:lnTo>
                  <a:pt x="133875" y="93934"/>
                </a:lnTo>
                <a:lnTo>
                  <a:pt x="53453" y="93934"/>
                </a:lnTo>
                <a:lnTo>
                  <a:pt x="79850" y="32334"/>
                </a:lnTo>
                <a:lnTo>
                  <a:pt x="106961" y="32334"/>
                </a:lnTo>
                <a:lnTo>
                  <a:pt x="92834" y="0"/>
                </a:lnTo>
                <a:close/>
              </a:path>
              <a:path w="160591" h="155084">
                <a:moveTo>
                  <a:pt x="144351" y="117912"/>
                </a:moveTo>
                <a:lnTo>
                  <a:pt x="116373" y="117912"/>
                </a:lnTo>
                <a:lnTo>
                  <a:pt x="131985" y="155084"/>
                </a:lnTo>
                <a:lnTo>
                  <a:pt x="160591" y="155084"/>
                </a:lnTo>
                <a:lnTo>
                  <a:pt x="144351" y="117912"/>
                </a:lnTo>
                <a:close/>
              </a:path>
              <a:path w="160591" h="155084">
                <a:moveTo>
                  <a:pt x="106961" y="32334"/>
                </a:moveTo>
                <a:lnTo>
                  <a:pt x="79850" y="32334"/>
                </a:lnTo>
                <a:lnTo>
                  <a:pt x="106467" y="93934"/>
                </a:lnTo>
                <a:lnTo>
                  <a:pt x="133875" y="93934"/>
                </a:lnTo>
                <a:lnTo>
                  <a:pt x="106961" y="32334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507928" y="4705730"/>
            <a:ext cx="0" cy="128917"/>
          </a:xfrm>
          <a:custGeom>
            <a:avLst/>
            <a:gdLst/>
            <a:ahLst/>
            <a:cxnLst/>
            <a:rect l="l" t="t" r="r" b="b"/>
            <a:pathLst>
              <a:path h="128917">
                <a:moveTo>
                  <a:pt x="0" y="0"/>
                </a:moveTo>
                <a:lnTo>
                  <a:pt x="0" y="128917"/>
                </a:lnTo>
              </a:path>
            </a:pathLst>
          </a:custGeom>
          <a:ln w="28557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445448" y="4693196"/>
            <a:ext cx="124949" cy="0"/>
          </a:xfrm>
          <a:custGeom>
            <a:avLst/>
            <a:gdLst/>
            <a:ahLst/>
            <a:cxnLst/>
            <a:rect l="l" t="t" r="r" b="b"/>
            <a:pathLst>
              <a:path w="124949">
                <a:moveTo>
                  <a:pt x="0" y="0"/>
                </a:moveTo>
                <a:lnTo>
                  <a:pt x="124949" y="0"/>
                </a:lnTo>
              </a:path>
            </a:pathLst>
          </a:custGeom>
          <a:ln w="26337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642723" y="4680663"/>
            <a:ext cx="0" cy="153984"/>
          </a:xfrm>
          <a:custGeom>
            <a:avLst/>
            <a:gdLst/>
            <a:ahLst/>
            <a:cxnLst/>
            <a:rect l="l" t="t" r="r" b="b"/>
            <a:pathLst>
              <a:path h="153984">
                <a:moveTo>
                  <a:pt x="0" y="0"/>
                </a:moveTo>
                <a:lnTo>
                  <a:pt x="0" y="153984"/>
                </a:lnTo>
              </a:path>
            </a:pathLst>
          </a:custGeom>
          <a:ln w="28337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20168" y="4678620"/>
            <a:ext cx="159755" cy="158665"/>
          </a:xfrm>
          <a:custGeom>
            <a:avLst/>
            <a:gdLst/>
            <a:ahLst/>
            <a:cxnLst/>
            <a:rect l="l" t="t" r="r" b="b"/>
            <a:pathLst>
              <a:path w="159755" h="158665">
                <a:moveTo>
                  <a:pt x="69347" y="0"/>
                </a:moveTo>
                <a:lnTo>
                  <a:pt x="32630" y="14487"/>
                </a:lnTo>
                <a:lnTo>
                  <a:pt x="8308" y="46137"/>
                </a:lnTo>
                <a:lnTo>
                  <a:pt x="0" y="92102"/>
                </a:lnTo>
                <a:lnTo>
                  <a:pt x="3324" y="105741"/>
                </a:lnTo>
                <a:lnTo>
                  <a:pt x="25873" y="139462"/>
                </a:lnTo>
                <a:lnTo>
                  <a:pt x="63928" y="157345"/>
                </a:lnTo>
                <a:lnTo>
                  <a:pt x="79313" y="158665"/>
                </a:lnTo>
                <a:lnTo>
                  <a:pt x="84717" y="158505"/>
                </a:lnTo>
                <a:lnTo>
                  <a:pt x="123981" y="145646"/>
                </a:lnTo>
                <a:lnTo>
                  <a:pt x="138404" y="132616"/>
                </a:lnTo>
                <a:lnTo>
                  <a:pt x="68556" y="132616"/>
                </a:lnTo>
                <a:lnTo>
                  <a:pt x="57008" y="128390"/>
                </a:lnTo>
                <a:lnTo>
                  <a:pt x="33155" y="98427"/>
                </a:lnTo>
                <a:lnTo>
                  <a:pt x="28926" y="65133"/>
                </a:lnTo>
                <a:lnTo>
                  <a:pt x="33763" y="51854"/>
                </a:lnTo>
                <a:lnTo>
                  <a:pt x="41570" y="40590"/>
                </a:lnTo>
                <a:lnTo>
                  <a:pt x="51996" y="31877"/>
                </a:lnTo>
                <a:lnTo>
                  <a:pt x="64694" y="26255"/>
                </a:lnTo>
                <a:lnTo>
                  <a:pt x="79313" y="24261"/>
                </a:lnTo>
                <a:lnTo>
                  <a:pt x="137690" y="24261"/>
                </a:lnTo>
                <a:lnTo>
                  <a:pt x="128366" y="16400"/>
                </a:lnTo>
                <a:lnTo>
                  <a:pt x="116265" y="9381"/>
                </a:lnTo>
                <a:lnTo>
                  <a:pt x="102356" y="4175"/>
                </a:lnTo>
                <a:lnTo>
                  <a:pt x="86697" y="981"/>
                </a:lnTo>
                <a:lnTo>
                  <a:pt x="69347" y="0"/>
                </a:lnTo>
                <a:close/>
              </a:path>
              <a:path w="159755" h="158665">
                <a:moveTo>
                  <a:pt x="137690" y="24261"/>
                </a:moveTo>
                <a:lnTo>
                  <a:pt x="79313" y="24261"/>
                </a:lnTo>
                <a:lnTo>
                  <a:pt x="86261" y="24704"/>
                </a:lnTo>
                <a:lnTo>
                  <a:pt x="98951" y="28110"/>
                </a:lnTo>
                <a:lnTo>
                  <a:pt x="125677" y="56314"/>
                </a:lnTo>
                <a:lnTo>
                  <a:pt x="131090" y="87677"/>
                </a:lnTo>
                <a:lnTo>
                  <a:pt x="127811" y="100151"/>
                </a:lnTo>
                <a:lnTo>
                  <a:pt x="100759" y="127250"/>
                </a:lnTo>
                <a:lnTo>
                  <a:pt x="68556" y="132616"/>
                </a:lnTo>
                <a:lnTo>
                  <a:pt x="138404" y="132616"/>
                </a:lnTo>
                <a:lnTo>
                  <a:pt x="158720" y="87414"/>
                </a:lnTo>
                <a:lnTo>
                  <a:pt x="159755" y="71690"/>
                </a:lnTo>
                <a:lnTo>
                  <a:pt x="157551" y="58605"/>
                </a:lnTo>
                <a:lnTo>
                  <a:pt x="153253" y="46334"/>
                </a:lnTo>
                <a:lnTo>
                  <a:pt x="146918" y="35076"/>
                </a:lnTo>
                <a:lnTo>
                  <a:pt x="138603" y="25031"/>
                </a:lnTo>
                <a:lnTo>
                  <a:pt x="137690" y="24261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941663" y="4680662"/>
            <a:ext cx="134184" cy="153984"/>
          </a:xfrm>
          <a:custGeom>
            <a:avLst/>
            <a:gdLst/>
            <a:ahLst/>
            <a:cxnLst/>
            <a:rect l="l" t="t" r="r" b="b"/>
            <a:pathLst>
              <a:path w="134184" h="153984">
                <a:moveTo>
                  <a:pt x="25077" y="0"/>
                </a:moveTo>
                <a:lnTo>
                  <a:pt x="0" y="0"/>
                </a:lnTo>
                <a:lnTo>
                  <a:pt x="0" y="153984"/>
                </a:lnTo>
                <a:lnTo>
                  <a:pt x="26627" y="153984"/>
                </a:lnTo>
                <a:lnTo>
                  <a:pt x="26627" y="44438"/>
                </a:lnTo>
                <a:lnTo>
                  <a:pt x="59507" y="44438"/>
                </a:lnTo>
                <a:lnTo>
                  <a:pt x="25077" y="0"/>
                </a:lnTo>
                <a:close/>
              </a:path>
              <a:path w="134184" h="153984">
                <a:moveTo>
                  <a:pt x="59507" y="44438"/>
                </a:moveTo>
                <a:lnTo>
                  <a:pt x="26627" y="44438"/>
                </a:lnTo>
                <a:lnTo>
                  <a:pt x="111525" y="153984"/>
                </a:lnTo>
                <a:lnTo>
                  <a:pt x="134184" y="153984"/>
                </a:lnTo>
                <a:lnTo>
                  <a:pt x="134184" y="106467"/>
                </a:lnTo>
                <a:lnTo>
                  <a:pt x="107567" y="106467"/>
                </a:lnTo>
                <a:lnTo>
                  <a:pt x="59507" y="44438"/>
                </a:lnTo>
                <a:close/>
              </a:path>
              <a:path w="134184" h="153984">
                <a:moveTo>
                  <a:pt x="134184" y="0"/>
                </a:moveTo>
                <a:lnTo>
                  <a:pt x="107567" y="0"/>
                </a:lnTo>
                <a:lnTo>
                  <a:pt x="107567" y="106467"/>
                </a:lnTo>
                <a:lnTo>
                  <a:pt x="134184" y="106467"/>
                </a:lnTo>
                <a:lnTo>
                  <a:pt x="134184" y="0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386752" y="4931807"/>
            <a:ext cx="140010" cy="158882"/>
          </a:xfrm>
          <a:custGeom>
            <a:avLst/>
            <a:gdLst/>
            <a:ahLst/>
            <a:cxnLst/>
            <a:rect l="l" t="t" r="r" b="b"/>
            <a:pathLst>
              <a:path w="140010" h="158882">
                <a:moveTo>
                  <a:pt x="70327" y="0"/>
                </a:moveTo>
                <a:lnTo>
                  <a:pt x="33185" y="13789"/>
                </a:lnTo>
                <a:lnTo>
                  <a:pt x="8534" y="45142"/>
                </a:lnTo>
                <a:lnTo>
                  <a:pt x="0" y="91094"/>
                </a:lnTo>
                <a:lnTo>
                  <a:pt x="3167" y="105135"/>
                </a:lnTo>
                <a:lnTo>
                  <a:pt x="25414" y="139523"/>
                </a:lnTo>
                <a:lnTo>
                  <a:pt x="62681" y="157559"/>
                </a:lnTo>
                <a:lnTo>
                  <a:pt x="77530" y="158882"/>
                </a:lnTo>
                <a:lnTo>
                  <a:pt x="83304" y="158734"/>
                </a:lnTo>
                <a:lnTo>
                  <a:pt x="120918" y="147496"/>
                </a:lnTo>
                <a:lnTo>
                  <a:pt x="137620" y="133858"/>
                </a:lnTo>
                <a:lnTo>
                  <a:pt x="74409" y="133858"/>
                </a:lnTo>
                <a:lnTo>
                  <a:pt x="61436" y="131017"/>
                </a:lnTo>
                <a:lnTo>
                  <a:pt x="33749" y="103626"/>
                </a:lnTo>
                <a:lnTo>
                  <a:pt x="27916" y="72667"/>
                </a:lnTo>
                <a:lnTo>
                  <a:pt x="30820" y="59626"/>
                </a:lnTo>
                <a:lnTo>
                  <a:pt x="56952" y="31175"/>
                </a:lnTo>
                <a:lnTo>
                  <a:pt x="88100" y="25302"/>
                </a:lnTo>
                <a:lnTo>
                  <a:pt x="129949" y="25302"/>
                </a:lnTo>
                <a:lnTo>
                  <a:pt x="133116" y="18415"/>
                </a:lnTo>
                <a:lnTo>
                  <a:pt x="124421" y="12140"/>
                </a:lnTo>
                <a:lnTo>
                  <a:pt x="114340" y="6967"/>
                </a:lnTo>
                <a:lnTo>
                  <a:pt x="102328" y="3089"/>
                </a:lnTo>
                <a:lnTo>
                  <a:pt x="87839" y="702"/>
                </a:lnTo>
                <a:lnTo>
                  <a:pt x="70327" y="0"/>
                </a:lnTo>
                <a:close/>
              </a:path>
              <a:path w="140010" h="158882">
                <a:moveTo>
                  <a:pt x="121520" y="115029"/>
                </a:moveTo>
                <a:lnTo>
                  <a:pt x="111905" y="122934"/>
                </a:lnTo>
                <a:lnTo>
                  <a:pt x="101533" y="128893"/>
                </a:lnTo>
                <a:lnTo>
                  <a:pt x="89377" y="132627"/>
                </a:lnTo>
                <a:lnTo>
                  <a:pt x="74409" y="133858"/>
                </a:lnTo>
                <a:lnTo>
                  <a:pt x="137620" y="133858"/>
                </a:lnTo>
                <a:lnTo>
                  <a:pt x="140010" y="131605"/>
                </a:lnTo>
                <a:lnTo>
                  <a:pt x="121520" y="115029"/>
                </a:lnTo>
                <a:close/>
              </a:path>
              <a:path w="140010" h="158882">
                <a:moveTo>
                  <a:pt x="129949" y="25302"/>
                </a:moveTo>
                <a:lnTo>
                  <a:pt x="88100" y="25302"/>
                </a:lnTo>
                <a:lnTo>
                  <a:pt x="100313" y="29005"/>
                </a:lnTo>
                <a:lnTo>
                  <a:pt x="111320" y="35261"/>
                </a:lnTo>
                <a:lnTo>
                  <a:pt x="121529" y="43608"/>
                </a:lnTo>
                <a:lnTo>
                  <a:pt x="129949" y="25302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583792" y="5075666"/>
            <a:ext cx="108028" cy="0"/>
          </a:xfrm>
          <a:custGeom>
            <a:avLst/>
            <a:gdLst/>
            <a:ahLst/>
            <a:cxnLst/>
            <a:rect l="l" t="t" r="r" b="b"/>
            <a:pathLst>
              <a:path w="108028">
                <a:moveTo>
                  <a:pt x="0" y="0"/>
                </a:moveTo>
                <a:lnTo>
                  <a:pt x="108028" y="0"/>
                </a:lnTo>
              </a:path>
            </a:pathLst>
          </a:custGeom>
          <a:ln w="2540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597325" y="4934061"/>
            <a:ext cx="0" cy="129540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28337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741791" y="4934060"/>
            <a:ext cx="131776" cy="156055"/>
          </a:xfrm>
          <a:custGeom>
            <a:avLst/>
            <a:gdLst/>
            <a:ahLst/>
            <a:cxnLst/>
            <a:rect l="l" t="t" r="r" b="b"/>
            <a:pathLst>
              <a:path w="131776" h="156055">
                <a:moveTo>
                  <a:pt x="27067" y="0"/>
                </a:moveTo>
                <a:lnTo>
                  <a:pt x="0" y="0"/>
                </a:lnTo>
                <a:lnTo>
                  <a:pt x="1015" y="103250"/>
                </a:lnTo>
                <a:lnTo>
                  <a:pt x="18399" y="138858"/>
                </a:lnTo>
                <a:lnTo>
                  <a:pt x="56662" y="155068"/>
                </a:lnTo>
                <a:lnTo>
                  <a:pt x="73907" y="156055"/>
                </a:lnTo>
                <a:lnTo>
                  <a:pt x="88279" y="153532"/>
                </a:lnTo>
                <a:lnTo>
                  <a:pt x="100888" y="148572"/>
                </a:lnTo>
                <a:lnTo>
                  <a:pt x="111572" y="141180"/>
                </a:lnTo>
                <a:lnTo>
                  <a:pt x="120166" y="131356"/>
                </a:lnTo>
                <a:lnTo>
                  <a:pt x="120502" y="130706"/>
                </a:lnTo>
                <a:lnTo>
                  <a:pt x="56704" y="130706"/>
                </a:lnTo>
                <a:lnTo>
                  <a:pt x="44215" y="125938"/>
                </a:lnTo>
                <a:lnTo>
                  <a:pt x="34900" y="117067"/>
                </a:lnTo>
                <a:lnTo>
                  <a:pt x="29078" y="104226"/>
                </a:lnTo>
                <a:lnTo>
                  <a:pt x="27067" y="87547"/>
                </a:lnTo>
                <a:lnTo>
                  <a:pt x="27067" y="0"/>
                </a:lnTo>
                <a:close/>
              </a:path>
              <a:path w="131776" h="156055">
                <a:moveTo>
                  <a:pt x="131776" y="0"/>
                </a:moveTo>
                <a:lnTo>
                  <a:pt x="104708" y="0"/>
                </a:lnTo>
                <a:lnTo>
                  <a:pt x="104687" y="90517"/>
                </a:lnTo>
                <a:lnTo>
                  <a:pt x="102574" y="105201"/>
                </a:lnTo>
                <a:lnTo>
                  <a:pt x="96889" y="116628"/>
                </a:lnTo>
                <a:lnTo>
                  <a:pt x="87462" y="124733"/>
                </a:lnTo>
                <a:lnTo>
                  <a:pt x="74123" y="129448"/>
                </a:lnTo>
                <a:lnTo>
                  <a:pt x="56704" y="130706"/>
                </a:lnTo>
                <a:lnTo>
                  <a:pt x="120502" y="130706"/>
                </a:lnTo>
                <a:lnTo>
                  <a:pt x="126507" y="119104"/>
                </a:lnTo>
                <a:lnTo>
                  <a:pt x="130431" y="104427"/>
                </a:lnTo>
                <a:lnTo>
                  <a:pt x="131758" y="87547"/>
                </a:lnTo>
                <a:lnTo>
                  <a:pt x="131776" y="0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933126" y="4933108"/>
            <a:ext cx="115027" cy="156001"/>
          </a:xfrm>
          <a:custGeom>
            <a:avLst/>
            <a:gdLst/>
            <a:ahLst/>
            <a:cxnLst/>
            <a:rect l="l" t="t" r="r" b="b"/>
            <a:pathLst>
              <a:path w="115027" h="156001">
                <a:moveTo>
                  <a:pt x="12213" y="113147"/>
                </a:moveTo>
                <a:lnTo>
                  <a:pt x="0" y="135942"/>
                </a:lnTo>
                <a:lnTo>
                  <a:pt x="9220" y="142426"/>
                </a:lnTo>
                <a:lnTo>
                  <a:pt x="19346" y="147680"/>
                </a:lnTo>
                <a:lnTo>
                  <a:pt x="30629" y="151685"/>
                </a:lnTo>
                <a:lnTo>
                  <a:pt x="43317" y="154420"/>
                </a:lnTo>
                <a:lnTo>
                  <a:pt x="57663" y="155865"/>
                </a:lnTo>
                <a:lnTo>
                  <a:pt x="73917" y="156001"/>
                </a:lnTo>
                <a:lnTo>
                  <a:pt x="87740" y="151939"/>
                </a:lnTo>
                <a:lnTo>
                  <a:pt x="99152" y="144963"/>
                </a:lnTo>
                <a:lnTo>
                  <a:pt x="107762" y="135108"/>
                </a:lnTo>
                <a:lnTo>
                  <a:pt x="108606" y="133132"/>
                </a:lnTo>
                <a:lnTo>
                  <a:pt x="58907" y="133132"/>
                </a:lnTo>
                <a:lnTo>
                  <a:pt x="45929" y="131542"/>
                </a:lnTo>
                <a:lnTo>
                  <a:pt x="34070" y="127582"/>
                </a:lnTo>
                <a:lnTo>
                  <a:pt x="22956" y="121401"/>
                </a:lnTo>
                <a:lnTo>
                  <a:pt x="12213" y="113147"/>
                </a:lnTo>
                <a:close/>
              </a:path>
              <a:path w="115027" h="156001">
                <a:moveTo>
                  <a:pt x="41367" y="0"/>
                </a:moveTo>
                <a:lnTo>
                  <a:pt x="9325" y="22003"/>
                </a:lnTo>
                <a:lnTo>
                  <a:pt x="2647" y="51539"/>
                </a:lnTo>
                <a:lnTo>
                  <a:pt x="5712" y="61784"/>
                </a:lnTo>
                <a:lnTo>
                  <a:pt x="49555" y="88904"/>
                </a:lnTo>
                <a:lnTo>
                  <a:pt x="69642" y="94430"/>
                </a:lnTo>
                <a:lnTo>
                  <a:pt x="80743" y="100674"/>
                </a:lnTo>
                <a:lnTo>
                  <a:pt x="85630" y="109508"/>
                </a:lnTo>
                <a:lnTo>
                  <a:pt x="85716" y="122436"/>
                </a:lnTo>
                <a:lnTo>
                  <a:pt x="75822" y="130304"/>
                </a:lnTo>
                <a:lnTo>
                  <a:pt x="58907" y="133132"/>
                </a:lnTo>
                <a:lnTo>
                  <a:pt x="108606" y="133132"/>
                </a:lnTo>
                <a:lnTo>
                  <a:pt x="113183" y="122410"/>
                </a:lnTo>
                <a:lnTo>
                  <a:pt x="115027" y="106907"/>
                </a:lnTo>
                <a:lnTo>
                  <a:pt x="112191" y="94524"/>
                </a:lnTo>
                <a:lnTo>
                  <a:pt x="82468" y="70597"/>
                </a:lnTo>
                <a:lnTo>
                  <a:pt x="64872" y="65439"/>
                </a:lnTo>
                <a:lnTo>
                  <a:pt x="47185" y="60259"/>
                </a:lnTo>
                <a:lnTo>
                  <a:pt x="36559" y="54101"/>
                </a:lnTo>
                <a:lnTo>
                  <a:pt x="31829" y="45391"/>
                </a:lnTo>
                <a:lnTo>
                  <a:pt x="31832" y="32556"/>
                </a:lnTo>
                <a:lnTo>
                  <a:pt x="41938" y="25533"/>
                </a:lnTo>
                <a:lnTo>
                  <a:pt x="60447" y="23087"/>
                </a:lnTo>
                <a:lnTo>
                  <a:pt x="101510" y="23087"/>
                </a:lnTo>
                <a:lnTo>
                  <a:pt x="104790" y="13836"/>
                </a:lnTo>
                <a:lnTo>
                  <a:pt x="95683" y="8535"/>
                </a:lnTo>
                <a:lnTo>
                  <a:pt x="85300" y="4424"/>
                </a:lnTo>
                <a:lnTo>
                  <a:pt x="73129" y="1579"/>
                </a:lnTo>
                <a:lnTo>
                  <a:pt x="58656" y="78"/>
                </a:lnTo>
                <a:lnTo>
                  <a:pt x="41367" y="0"/>
                </a:lnTo>
                <a:close/>
              </a:path>
              <a:path w="115027" h="156001">
                <a:moveTo>
                  <a:pt x="101510" y="23087"/>
                </a:moveTo>
                <a:lnTo>
                  <a:pt x="60447" y="23087"/>
                </a:lnTo>
                <a:lnTo>
                  <a:pt x="72358" y="25750"/>
                </a:lnTo>
                <a:lnTo>
                  <a:pt x="84206" y="30939"/>
                </a:lnTo>
                <a:lnTo>
                  <a:pt x="96022" y="38563"/>
                </a:lnTo>
                <a:lnTo>
                  <a:pt x="101510" y="23087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156992" y="4959128"/>
            <a:ext cx="0" cy="128917"/>
          </a:xfrm>
          <a:custGeom>
            <a:avLst/>
            <a:gdLst/>
            <a:ahLst/>
            <a:cxnLst/>
            <a:rect l="l" t="t" r="r" b="b"/>
            <a:pathLst>
              <a:path h="128917">
                <a:moveTo>
                  <a:pt x="0" y="0"/>
                </a:moveTo>
                <a:lnTo>
                  <a:pt x="0" y="128917"/>
                </a:lnTo>
              </a:path>
            </a:pathLst>
          </a:custGeom>
          <a:ln w="28557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094512" y="4946594"/>
            <a:ext cx="124949" cy="0"/>
          </a:xfrm>
          <a:custGeom>
            <a:avLst/>
            <a:gdLst/>
            <a:ahLst/>
            <a:cxnLst/>
            <a:rect l="l" t="t" r="r" b="b"/>
            <a:pathLst>
              <a:path w="124949">
                <a:moveTo>
                  <a:pt x="0" y="0"/>
                </a:moveTo>
                <a:lnTo>
                  <a:pt x="124949" y="0"/>
                </a:lnTo>
              </a:path>
            </a:pathLst>
          </a:custGeom>
          <a:ln w="26337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276722" y="5075734"/>
            <a:ext cx="115273" cy="0"/>
          </a:xfrm>
          <a:custGeom>
            <a:avLst/>
            <a:gdLst/>
            <a:ahLst/>
            <a:cxnLst/>
            <a:rect l="l" t="t" r="r" b="b"/>
            <a:pathLst>
              <a:path w="115273">
                <a:moveTo>
                  <a:pt x="0" y="0"/>
                </a:moveTo>
                <a:lnTo>
                  <a:pt x="115273" y="0"/>
                </a:lnTo>
              </a:path>
            </a:pathLst>
          </a:custGeom>
          <a:ln w="2540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276722" y="5023029"/>
            <a:ext cx="27046" cy="40639"/>
          </a:xfrm>
          <a:custGeom>
            <a:avLst/>
            <a:gdLst/>
            <a:ahLst/>
            <a:cxnLst/>
            <a:rect l="l" t="t" r="r" b="b"/>
            <a:pathLst>
              <a:path w="27046" h="40639">
                <a:moveTo>
                  <a:pt x="0" y="20319"/>
                </a:moveTo>
                <a:lnTo>
                  <a:pt x="27046" y="20319"/>
                </a:lnTo>
              </a:path>
            </a:pathLst>
          </a:custGeom>
          <a:ln w="4191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276722" y="5010964"/>
            <a:ext cx="104269" cy="0"/>
          </a:xfrm>
          <a:custGeom>
            <a:avLst/>
            <a:gdLst/>
            <a:ahLst/>
            <a:cxnLst/>
            <a:rect l="l" t="t" r="r" b="b"/>
            <a:pathLst>
              <a:path w="104269">
                <a:moveTo>
                  <a:pt x="0" y="0"/>
                </a:moveTo>
                <a:lnTo>
                  <a:pt x="104269" y="0"/>
                </a:lnTo>
              </a:path>
            </a:pathLst>
          </a:custGeom>
          <a:ln w="2540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276722" y="4958259"/>
            <a:ext cx="27046" cy="40639"/>
          </a:xfrm>
          <a:custGeom>
            <a:avLst/>
            <a:gdLst/>
            <a:ahLst/>
            <a:cxnLst/>
            <a:rect l="l" t="t" r="r" b="b"/>
            <a:pathLst>
              <a:path w="27046" h="40639">
                <a:moveTo>
                  <a:pt x="0" y="20320"/>
                </a:moveTo>
                <a:lnTo>
                  <a:pt x="27046" y="20320"/>
                </a:lnTo>
              </a:path>
            </a:pathLst>
          </a:custGeom>
          <a:ln w="4191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276722" y="4946194"/>
            <a:ext cx="114164" cy="0"/>
          </a:xfrm>
          <a:custGeom>
            <a:avLst/>
            <a:gdLst/>
            <a:ahLst/>
            <a:cxnLst/>
            <a:rect l="l" t="t" r="r" b="b"/>
            <a:pathLst>
              <a:path w="114164">
                <a:moveTo>
                  <a:pt x="0" y="0"/>
                </a:moveTo>
                <a:lnTo>
                  <a:pt x="114164" y="0"/>
                </a:lnTo>
              </a:path>
            </a:pathLst>
          </a:custGeom>
          <a:ln w="2540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452750" y="4934064"/>
            <a:ext cx="130676" cy="153984"/>
          </a:xfrm>
          <a:custGeom>
            <a:avLst/>
            <a:gdLst/>
            <a:ahLst/>
            <a:cxnLst/>
            <a:rect l="l" t="t" r="r" b="b"/>
            <a:pathLst>
              <a:path w="130676" h="153984">
                <a:moveTo>
                  <a:pt x="68636" y="0"/>
                </a:moveTo>
                <a:lnTo>
                  <a:pt x="0" y="0"/>
                </a:lnTo>
                <a:lnTo>
                  <a:pt x="0" y="153984"/>
                </a:lnTo>
                <a:lnTo>
                  <a:pt x="27067" y="153984"/>
                </a:lnTo>
                <a:lnTo>
                  <a:pt x="27067" y="100311"/>
                </a:lnTo>
                <a:lnTo>
                  <a:pt x="99852" y="100311"/>
                </a:lnTo>
                <a:lnTo>
                  <a:pt x="95881" y="93396"/>
                </a:lnTo>
                <a:lnTo>
                  <a:pt x="105832" y="87910"/>
                </a:lnTo>
                <a:lnTo>
                  <a:pt x="114000" y="79862"/>
                </a:lnTo>
                <a:lnTo>
                  <a:pt x="115921" y="76332"/>
                </a:lnTo>
                <a:lnTo>
                  <a:pt x="27067" y="76332"/>
                </a:lnTo>
                <a:lnTo>
                  <a:pt x="27067" y="24637"/>
                </a:lnTo>
                <a:lnTo>
                  <a:pt x="119764" y="24637"/>
                </a:lnTo>
                <a:lnTo>
                  <a:pt x="119235" y="23353"/>
                </a:lnTo>
                <a:lnTo>
                  <a:pt x="110911" y="13451"/>
                </a:lnTo>
                <a:lnTo>
                  <a:pt x="99547" y="6118"/>
                </a:lnTo>
                <a:lnTo>
                  <a:pt x="85377" y="1564"/>
                </a:lnTo>
                <a:lnTo>
                  <a:pt x="68636" y="0"/>
                </a:lnTo>
                <a:close/>
              </a:path>
              <a:path w="130676" h="153984">
                <a:moveTo>
                  <a:pt x="99852" y="100311"/>
                </a:moveTo>
                <a:lnTo>
                  <a:pt x="60940" y="100311"/>
                </a:lnTo>
                <a:lnTo>
                  <a:pt x="98782" y="153984"/>
                </a:lnTo>
                <a:lnTo>
                  <a:pt x="130676" y="153984"/>
                </a:lnTo>
                <a:lnTo>
                  <a:pt x="99852" y="100311"/>
                </a:lnTo>
                <a:close/>
              </a:path>
              <a:path w="130676" h="153984">
                <a:moveTo>
                  <a:pt x="119764" y="24637"/>
                </a:moveTo>
                <a:lnTo>
                  <a:pt x="66437" y="24637"/>
                </a:lnTo>
                <a:lnTo>
                  <a:pt x="73210" y="25013"/>
                </a:lnTo>
                <a:lnTo>
                  <a:pt x="86780" y="29306"/>
                </a:lnTo>
                <a:lnTo>
                  <a:pt x="95297" y="38706"/>
                </a:lnTo>
                <a:lnTo>
                  <a:pt x="98164" y="53606"/>
                </a:lnTo>
                <a:lnTo>
                  <a:pt x="93299" y="65705"/>
                </a:lnTo>
                <a:lnTo>
                  <a:pt x="82484" y="73544"/>
                </a:lnTo>
                <a:lnTo>
                  <a:pt x="66657" y="76332"/>
                </a:lnTo>
                <a:lnTo>
                  <a:pt x="115921" y="76332"/>
                </a:lnTo>
                <a:lnTo>
                  <a:pt x="120033" y="68778"/>
                </a:lnTo>
                <a:lnTo>
                  <a:pt x="123579" y="54187"/>
                </a:lnTo>
                <a:lnTo>
                  <a:pt x="124285" y="35616"/>
                </a:lnTo>
                <a:lnTo>
                  <a:pt x="119764" y="24637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0188416" y="7346396"/>
            <a:ext cx="8270716" cy="997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7850"/>
              </a:lnSpc>
              <a:tabLst>
                <a:tab pos="1951989" algn="l"/>
              </a:tabLst>
            </a:pPr>
            <a:r>
              <a:rPr lang="en-US" sz="6600" b="1" spc="-165" dirty="0">
                <a:solidFill>
                  <a:srgbClr val="589957"/>
                </a:solidFill>
                <a:latin typeface="Arial"/>
                <a:cs typeface="Arial"/>
              </a:rPr>
              <a:t>Cluster Presentation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348050" y="8603141"/>
            <a:ext cx="3564254" cy="855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775"/>
              </a:lnSpc>
            </a:pPr>
            <a:r>
              <a:rPr lang="en-US" sz="2450" dirty="0">
                <a:solidFill>
                  <a:srgbClr val="868686"/>
                </a:solidFill>
                <a:latin typeface="Arial"/>
                <a:cs typeface="Arial"/>
              </a:rPr>
              <a:t>2018 - 2019</a:t>
            </a:r>
            <a:endParaRPr sz="2450" dirty="0">
              <a:latin typeface="Arial"/>
              <a:cs typeface="Arial"/>
            </a:endParaRPr>
          </a:p>
        </p:txBody>
      </p:sp>
      <p:pic>
        <p:nvPicPr>
          <p:cNvPr id="52" name="Picture 51" descr="agrytech_KOTN.jpg">
            <a:extLst>
              <a:ext uri="{FF2B5EF4-FFF2-40B4-BE49-F238E27FC236}">
                <a16:creationId xmlns:a16="http://schemas.microsoft.com/office/drawing/2014/main" xmlns="" id="{BF72BEA4-9245-4BC6-AFFD-1849C67D1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428" y="33223"/>
            <a:ext cx="3833882" cy="1660071"/>
          </a:xfrm>
          <a:prstGeom prst="rect">
            <a:avLst/>
          </a:prstGeom>
        </p:spPr>
      </p:pic>
      <p:pic>
        <p:nvPicPr>
          <p:cNvPr id="54" name="Picture 53" descr="eubic.jpg">
            <a:extLst>
              <a:ext uri="{FF2B5EF4-FFF2-40B4-BE49-F238E27FC236}">
                <a16:creationId xmlns:a16="http://schemas.microsoft.com/office/drawing/2014/main" xmlns="" id="{5AA827F8-05B3-4EB3-BC4B-D38BD45B2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739" y="419968"/>
            <a:ext cx="1920001" cy="914400"/>
          </a:xfrm>
          <a:prstGeom prst="rect">
            <a:avLst/>
          </a:prstGeom>
        </p:spPr>
      </p:pic>
      <p:pic>
        <p:nvPicPr>
          <p:cNvPr id="55" name="Picture 54" descr="agrytech_logo.png">
            <a:extLst>
              <a:ext uri="{FF2B5EF4-FFF2-40B4-BE49-F238E27FC236}">
                <a16:creationId xmlns:a16="http://schemas.microsoft.com/office/drawing/2014/main" xmlns="" id="{623EE06B-544E-4093-B67D-C87C205A5A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191" y="406058"/>
            <a:ext cx="238539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4F7A4-1BB7-4B36-98ED-00D6099B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5" y="607925"/>
            <a:ext cx="18286747" cy="65573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5" name="object 3"/>
          <p:cNvSpPr/>
          <p:nvPr/>
        </p:nvSpPr>
        <p:spPr>
          <a:xfrm>
            <a:off x="16148050" y="595333"/>
            <a:ext cx="2943372" cy="836623"/>
          </a:xfrm>
          <a:custGeom>
            <a:avLst/>
            <a:gdLst/>
            <a:ahLst/>
            <a:cxnLst/>
            <a:rect l="l" t="t" r="r" b="b"/>
            <a:pathLst>
              <a:path w="2943372" h="836623">
                <a:moveTo>
                  <a:pt x="832521" y="777986"/>
                </a:moveTo>
                <a:lnTo>
                  <a:pt x="626095" y="777986"/>
                </a:lnTo>
                <a:lnTo>
                  <a:pt x="648345" y="790551"/>
                </a:lnTo>
                <a:lnTo>
                  <a:pt x="659715" y="795787"/>
                </a:lnTo>
                <a:lnTo>
                  <a:pt x="694759" y="811493"/>
                </a:lnTo>
                <a:lnTo>
                  <a:pt x="706739" y="815681"/>
                </a:lnTo>
                <a:lnTo>
                  <a:pt x="718863" y="818823"/>
                </a:lnTo>
                <a:lnTo>
                  <a:pt x="731126" y="823011"/>
                </a:lnTo>
                <a:lnTo>
                  <a:pt x="756056" y="829294"/>
                </a:lnTo>
                <a:lnTo>
                  <a:pt x="781500" y="833482"/>
                </a:lnTo>
                <a:lnTo>
                  <a:pt x="820564" y="836623"/>
                </a:lnTo>
                <a:lnTo>
                  <a:pt x="837115" y="836623"/>
                </a:lnTo>
                <a:lnTo>
                  <a:pt x="835823" y="805211"/>
                </a:lnTo>
                <a:lnTo>
                  <a:pt x="832521" y="777986"/>
                </a:lnTo>
                <a:close/>
              </a:path>
              <a:path w="2943372" h="836623">
                <a:moveTo>
                  <a:pt x="446393" y="0"/>
                </a:moveTo>
                <a:lnTo>
                  <a:pt x="417400" y="0"/>
                </a:lnTo>
                <a:lnTo>
                  <a:pt x="383168" y="1047"/>
                </a:lnTo>
                <a:lnTo>
                  <a:pt x="317097" y="11517"/>
                </a:lnTo>
                <a:lnTo>
                  <a:pt x="254932" y="32459"/>
                </a:lnTo>
                <a:lnTo>
                  <a:pt x="197535" y="61778"/>
                </a:lnTo>
                <a:lnTo>
                  <a:pt x="145763" y="99473"/>
                </a:lnTo>
                <a:lnTo>
                  <a:pt x="100478" y="145545"/>
                </a:lnTo>
                <a:lnTo>
                  <a:pt x="62538" y="196852"/>
                </a:lnTo>
                <a:lnTo>
                  <a:pt x="32802" y="254442"/>
                </a:lnTo>
                <a:lnTo>
                  <a:pt x="12131" y="316220"/>
                </a:lnTo>
                <a:lnTo>
                  <a:pt x="1383" y="382187"/>
                </a:lnTo>
                <a:lnTo>
                  <a:pt x="0" y="416741"/>
                </a:lnTo>
                <a:lnTo>
                  <a:pt x="1383" y="451295"/>
                </a:lnTo>
                <a:lnTo>
                  <a:pt x="12131" y="517261"/>
                </a:lnTo>
                <a:lnTo>
                  <a:pt x="32802" y="579039"/>
                </a:lnTo>
                <a:lnTo>
                  <a:pt x="62538" y="636629"/>
                </a:lnTo>
                <a:lnTo>
                  <a:pt x="100478" y="688984"/>
                </a:lnTo>
                <a:lnTo>
                  <a:pt x="145763" y="734009"/>
                </a:lnTo>
                <a:lnTo>
                  <a:pt x="197535" y="771704"/>
                </a:lnTo>
                <a:lnTo>
                  <a:pt x="254932" y="801022"/>
                </a:lnTo>
                <a:lnTo>
                  <a:pt x="317097" y="821964"/>
                </a:lnTo>
                <a:lnTo>
                  <a:pt x="383168" y="832435"/>
                </a:lnTo>
                <a:lnTo>
                  <a:pt x="417400" y="834529"/>
                </a:lnTo>
                <a:lnTo>
                  <a:pt x="430770" y="834529"/>
                </a:lnTo>
                <a:lnTo>
                  <a:pt x="470220" y="831388"/>
                </a:lnTo>
                <a:lnTo>
                  <a:pt x="545595" y="814634"/>
                </a:lnTo>
                <a:lnTo>
                  <a:pt x="569495" y="805211"/>
                </a:lnTo>
                <a:lnTo>
                  <a:pt x="581187" y="801022"/>
                </a:lnTo>
                <a:lnTo>
                  <a:pt x="604026" y="790551"/>
                </a:lnTo>
                <a:lnTo>
                  <a:pt x="615160" y="784269"/>
                </a:lnTo>
                <a:lnTo>
                  <a:pt x="626095" y="777986"/>
                </a:lnTo>
                <a:lnTo>
                  <a:pt x="832521" y="777986"/>
                </a:lnTo>
                <a:lnTo>
                  <a:pt x="817240" y="714114"/>
                </a:lnTo>
                <a:lnTo>
                  <a:pt x="795507" y="661759"/>
                </a:lnTo>
                <a:lnTo>
                  <a:pt x="426461" y="661759"/>
                </a:lnTo>
                <a:lnTo>
                  <a:pt x="405094" y="660712"/>
                </a:lnTo>
                <a:lnTo>
                  <a:pt x="364145" y="654430"/>
                </a:lnTo>
                <a:lnTo>
                  <a:pt x="325949" y="641865"/>
                </a:lnTo>
                <a:lnTo>
                  <a:pt x="290957" y="625111"/>
                </a:lnTo>
                <a:lnTo>
                  <a:pt x="259617" y="603122"/>
                </a:lnTo>
                <a:lnTo>
                  <a:pt x="232379" y="575898"/>
                </a:lnTo>
                <a:lnTo>
                  <a:pt x="200199" y="529826"/>
                </a:lnTo>
                <a:lnTo>
                  <a:pt x="185184" y="494225"/>
                </a:lnTo>
                <a:lnTo>
                  <a:pt x="175846" y="456530"/>
                </a:lnTo>
                <a:lnTo>
                  <a:pt x="172633" y="416741"/>
                </a:lnTo>
                <a:lnTo>
                  <a:pt x="173444" y="396846"/>
                </a:lnTo>
                <a:lnTo>
                  <a:pt x="179747" y="358104"/>
                </a:lnTo>
                <a:lnTo>
                  <a:pt x="191868" y="321456"/>
                </a:lnTo>
                <a:lnTo>
                  <a:pt x="219860" y="272243"/>
                </a:lnTo>
                <a:lnTo>
                  <a:pt x="258109" y="231406"/>
                </a:lnTo>
                <a:lnTo>
                  <a:pt x="288468" y="208370"/>
                </a:lnTo>
                <a:lnTo>
                  <a:pt x="340036" y="184287"/>
                </a:lnTo>
                <a:lnTo>
                  <a:pt x="377698" y="174863"/>
                </a:lnTo>
                <a:lnTo>
                  <a:pt x="417400" y="171722"/>
                </a:lnTo>
                <a:lnTo>
                  <a:pt x="754854" y="171722"/>
                </a:lnTo>
                <a:lnTo>
                  <a:pt x="751135" y="166487"/>
                </a:lnTo>
                <a:lnTo>
                  <a:pt x="715829" y="124603"/>
                </a:lnTo>
                <a:lnTo>
                  <a:pt x="675534" y="89002"/>
                </a:lnTo>
                <a:lnTo>
                  <a:pt x="630770" y="57589"/>
                </a:lnTo>
                <a:lnTo>
                  <a:pt x="582055" y="33506"/>
                </a:lnTo>
                <a:lnTo>
                  <a:pt x="529909" y="14659"/>
                </a:lnTo>
                <a:lnTo>
                  <a:pt x="474852" y="3141"/>
                </a:lnTo>
                <a:lnTo>
                  <a:pt x="446393" y="0"/>
                </a:lnTo>
                <a:close/>
              </a:path>
              <a:path w="2943372" h="836623">
                <a:moveTo>
                  <a:pt x="1009621" y="530873"/>
                </a:moveTo>
                <a:lnTo>
                  <a:pt x="818846" y="530873"/>
                </a:lnTo>
                <a:lnTo>
                  <a:pt x="827017" y="556004"/>
                </a:lnTo>
                <a:lnTo>
                  <a:pt x="848281" y="604170"/>
                </a:lnTo>
                <a:lnTo>
                  <a:pt x="875690" y="650241"/>
                </a:lnTo>
                <a:lnTo>
                  <a:pt x="908742" y="691078"/>
                </a:lnTo>
                <a:lnTo>
                  <a:pt x="946935" y="728773"/>
                </a:lnTo>
                <a:lnTo>
                  <a:pt x="989767" y="762280"/>
                </a:lnTo>
                <a:lnTo>
                  <a:pt x="1036736" y="789504"/>
                </a:lnTo>
                <a:lnTo>
                  <a:pt x="1087339" y="810446"/>
                </a:lnTo>
                <a:lnTo>
                  <a:pt x="1141075" y="825105"/>
                </a:lnTo>
                <a:lnTo>
                  <a:pt x="1197442" y="833482"/>
                </a:lnTo>
                <a:lnTo>
                  <a:pt x="1226454" y="834529"/>
                </a:lnTo>
                <a:lnTo>
                  <a:pt x="1255445" y="833482"/>
                </a:lnTo>
                <a:lnTo>
                  <a:pt x="1311762" y="825105"/>
                </a:lnTo>
                <a:lnTo>
                  <a:pt x="1365427" y="810446"/>
                </a:lnTo>
                <a:lnTo>
                  <a:pt x="1415920" y="788457"/>
                </a:lnTo>
                <a:lnTo>
                  <a:pt x="1462723" y="761233"/>
                </a:lnTo>
                <a:lnTo>
                  <a:pt x="1505317" y="727726"/>
                </a:lnTo>
                <a:lnTo>
                  <a:pt x="1543182" y="688984"/>
                </a:lnTo>
                <a:lnTo>
                  <a:pt x="1564439" y="661759"/>
                </a:lnTo>
                <a:lnTo>
                  <a:pt x="1226454" y="661759"/>
                </a:lnTo>
                <a:lnTo>
                  <a:pt x="1206378" y="660712"/>
                </a:lnTo>
                <a:lnTo>
                  <a:pt x="1167631" y="654430"/>
                </a:lnTo>
                <a:lnTo>
                  <a:pt x="1131175" y="642912"/>
                </a:lnTo>
                <a:lnTo>
                  <a:pt x="1081891" y="614640"/>
                </a:lnTo>
                <a:lnTo>
                  <a:pt x="1040598" y="575898"/>
                </a:lnTo>
                <a:lnTo>
                  <a:pt x="1018349" y="545533"/>
                </a:lnTo>
                <a:lnTo>
                  <a:pt x="1009621" y="530873"/>
                </a:lnTo>
                <a:close/>
              </a:path>
              <a:path w="2943372" h="836623">
                <a:moveTo>
                  <a:pt x="1813760" y="520403"/>
                </a:moveTo>
                <a:lnTo>
                  <a:pt x="1630976" y="520403"/>
                </a:lnTo>
                <a:lnTo>
                  <a:pt x="1638739" y="546580"/>
                </a:lnTo>
                <a:lnTo>
                  <a:pt x="1659303" y="597887"/>
                </a:lnTo>
                <a:lnTo>
                  <a:pt x="1686153" y="645006"/>
                </a:lnTo>
                <a:lnTo>
                  <a:pt x="1718770" y="688984"/>
                </a:lnTo>
                <a:lnTo>
                  <a:pt x="1756635" y="727726"/>
                </a:lnTo>
                <a:lnTo>
                  <a:pt x="1799229" y="761233"/>
                </a:lnTo>
                <a:lnTo>
                  <a:pt x="1846032" y="788457"/>
                </a:lnTo>
                <a:lnTo>
                  <a:pt x="1896525" y="810446"/>
                </a:lnTo>
                <a:lnTo>
                  <a:pt x="1950190" y="825105"/>
                </a:lnTo>
                <a:lnTo>
                  <a:pt x="2006507" y="833482"/>
                </a:lnTo>
                <a:lnTo>
                  <a:pt x="2035498" y="834529"/>
                </a:lnTo>
                <a:lnTo>
                  <a:pt x="2069731" y="832435"/>
                </a:lnTo>
                <a:lnTo>
                  <a:pt x="2135805" y="821964"/>
                </a:lnTo>
                <a:lnTo>
                  <a:pt x="2197970" y="801022"/>
                </a:lnTo>
                <a:lnTo>
                  <a:pt x="2255368" y="771704"/>
                </a:lnTo>
                <a:lnTo>
                  <a:pt x="2307139" y="734009"/>
                </a:lnTo>
                <a:lnTo>
                  <a:pt x="2352424" y="688984"/>
                </a:lnTo>
                <a:lnTo>
                  <a:pt x="2373750" y="661759"/>
                </a:lnTo>
                <a:lnTo>
                  <a:pt x="2035498" y="661759"/>
                </a:lnTo>
                <a:lnTo>
                  <a:pt x="2015422" y="660712"/>
                </a:lnTo>
                <a:lnTo>
                  <a:pt x="1976674" y="654430"/>
                </a:lnTo>
                <a:lnTo>
                  <a:pt x="1940218" y="642912"/>
                </a:lnTo>
                <a:lnTo>
                  <a:pt x="1890934" y="614640"/>
                </a:lnTo>
                <a:lnTo>
                  <a:pt x="1849641" y="575898"/>
                </a:lnTo>
                <a:lnTo>
                  <a:pt x="1818041" y="529826"/>
                </a:lnTo>
                <a:lnTo>
                  <a:pt x="1813760" y="520403"/>
                </a:lnTo>
                <a:close/>
              </a:path>
              <a:path w="2943372" h="836623">
                <a:moveTo>
                  <a:pt x="2706294" y="172769"/>
                </a:moveTo>
                <a:lnTo>
                  <a:pt x="2532729" y="172769"/>
                </a:lnTo>
                <a:lnTo>
                  <a:pt x="2532773" y="661759"/>
                </a:lnTo>
                <a:lnTo>
                  <a:pt x="2538122" y="703643"/>
                </a:lnTo>
                <a:lnTo>
                  <a:pt x="2553413" y="742385"/>
                </a:lnTo>
                <a:lnTo>
                  <a:pt x="2577264" y="776939"/>
                </a:lnTo>
                <a:lnTo>
                  <a:pt x="2608339" y="804163"/>
                </a:lnTo>
                <a:lnTo>
                  <a:pt x="2645303" y="823011"/>
                </a:lnTo>
                <a:lnTo>
                  <a:pt x="2686819" y="833482"/>
                </a:lnTo>
                <a:lnTo>
                  <a:pt x="2701438" y="834529"/>
                </a:lnTo>
                <a:lnTo>
                  <a:pt x="2706294" y="172769"/>
                </a:lnTo>
                <a:close/>
              </a:path>
              <a:path w="2943372" h="836623">
                <a:moveTo>
                  <a:pt x="447263" y="447106"/>
                </a:moveTo>
                <a:lnTo>
                  <a:pt x="449272" y="486896"/>
                </a:lnTo>
                <a:lnTo>
                  <a:pt x="455164" y="525638"/>
                </a:lnTo>
                <a:lnTo>
                  <a:pt x="464742" y="563333"/>
                </a:lnTo>
                <a:lnTo>
                  <a:pt x="482903" y="610452"/>
                </a:lnTo>
                <a:lnTo>
                  <a:pt x="494162" y="632441"/>
                </a:lnTo>
                <a:lnTo>
                  <a:pt x="500309" y="643959"/>
                </a:lnTo>
                <a:lnTo>
                  <a:pt x="439585" y="660712"/>
                </a:lnTo>
                <a:lnTo>
                  <a:pt x="426461" y="661759"/>
                </a:lnTo>
                <a:lnTo>
                  <a:pt x="795507" y="661759"/>
                </a:lnTo>
                <a:lnTo>
                  <a:pt x="761895" y="607311"/>
                </a:lnTo>
                <a:lnTo>
                  <a:pt x="722928" y="561239"/>
                </a:lnTo>
                <a:lnTo>
                  <a:pt x="677502" y="522497"/>
                </a:lnTo>
                <a:lnTo>
                  <a:pt x="626420" y="491084"/>
                </a:lnTo>
                <a:lnTo>
                  <a:pt x="570484" y="467001"/>
                </a:lnTo>
                <a:lnTo>
                  <a:pt x="510498" y="452342"/>
                </a:lnTo>
                <a:lnTo>
                  <a:pt x="479236" y="448153"/>
                </a:lnTo>
                <a:lnTo>
                  <a:pt x="447263" y="447106"/>
                </a:lnTo>
                <a:close/>
              </a:path>
              <a:path w="2943372" h="836623">
                <a:moveTo>
                  <a:pt x="1563898" y="171722"/>
                </a:moveTo>
                <a:lnTo>
                  <a:pt x="1226454" y="171722"/>
                </a:lnTo>
                <a:lnTo>
                  <a:pt x="1246529" y="172769"/>
                </a:lnTo>
                <a:lnTo>
                  <a:pt x="1266156" y="174863"/>
                </a:lnTo>
                <a:lnTo>
                  <a:pt x="1303819" y="184287"/>
                </a:lnTo>
                <a:lnTo>
                  <a:pt x="1355386" y="208370"/>
                </a:lnTo>
                <a:lnTo>
                  <a:pt x="1385745" y="231406"/>
                </a:lnTo>
                <a:lnTo>
                  <a:pt x="1423995" y="272243"/>
                </a:lnTo>
                <a:lnTo>
                  <a:pt x="1451986" y="321456"/>
                </a:lnTo>
                <a:lnTo>
                  <a:pt x="1464108" y="358104"/>
                </a:lnTo>
                <a:lnTo>
                  <a:pt x="1470410" y="396846"/>
                </a:lnTo>
                <a:lnTo>
                  <a:pt x="1471222" y="416741"/>
                </a:lnTo>
                <a:lnTo>
                  <a:pt x="1470410" y="436635"/>
                </a:lnTo>
                <a:lnTo>
                  <a:pt x="1464108" y="475378"/>
                </a:lnTo>
                <a:lnTo>
                  <a:pt x="1451986" y="512026"/>
                </a:lnTo>
                <a:lnTo>
                  <a:pt x="1423995" y="561239"/>
                </a:lnTo>
                <a:lnTo>
                  <a:pt x="1385745" y="603122"/>
                </a:lnTo>
                <a:lnTo>
                  <a:pt x="1338938" y="634535"/>
                </a:lnTo>
                <a:lnTo>
                  <a:pt x="1285274" y="654430"/>
                </a:lnTo>
                <a:lnTo>
                  <a:pt x="1246529" y="660712"/>
                </a:lnTo>
                <a:lnTo>
                  <a:pt x="1226454" y="661759"/>
                </a:lnTo>
                <a:lnTo>
                  <a:pt x="1564439" y="661759"/>
                </a:lnTo>
                <a:lnTo>
                  <a:pt x="1589977" y="621970"/>
                </a:lnTo>
                <a:lnTo>
                  <a:pt x="1613749" y="572757"/>
                </a:lnTo>
                <a:lnTo>
                  <a:pt x="1630976" y="520403"/>
                </a:lnTo>
                <a:lnTo>
                  <a:pt x="1813760" y="520403"/>
                </a:lnTo>
                <a:lnTo>
                  <a:pt x="1797834" y="475378"/>
                </a:lnTo>
                <a:lnTo>
                  <a:pt x="1791531" y="436635"/>
                </a:lnTo>
                <a:lnTo>
                  <a:pt x="1790720" y="416741"/>
                </a:lnTo>
                <a:lnTo>
                  <a:pt x="1791531" y="396846"/>
                </a:lnTo>
                <a:lnTo>
                  <a:pt x="1797834" y="358104"/>
                </a:lnTo>
                <a:lnTo>
                  <a:pt x="1809955" y="321456"/>
                </a:lnTo>
                <a:lnTo>
                  <a:pt x="1813493" y="314126"/>
                </a:lnTo>
                <a:lnTo>
                  <a:pt x="1630976" y="314126"/>
                </a:lnTo>
                <a:lnTo>
                  <a:pt x="1613749" y="260725"/>
                </a:lnTo>
                <a:lnTo>
                  <a:pt x="1589977" y="211511"/>
                </a:lnTo>
                <a:lnTo>
                  <a:pt x="1575799" y="188475"/>
                </a:lnTo>
                <a:lnTo>
                  <a:pt x="1563898" y="171722"/>
                </a:lnTo>
                <a:close/>
              </a:path>
              <a:path w="2943372" h="836623">
                <a:moveTo>
                  <a:pt x="2791789" y="171722"/>
                </a:moveTo>
                <a:lnTo>
                  <a:pt x="2035498" y="171722"/>
                </a:lnTo>
                <a:lnTo>
                  <a:pt x="2055574" y="172769"/>
                </a:lnTo>
                <a:lnTo>
                  <a:pt x="2075203" y="174863"/>
                </a:lnTo>
                <a:lnTo>
                  <a:pt x="2112867" y="184287"/>
                </a:lnTo>
                <a:lnTo>
                  <a:pt x="2164437" y="208370"/>
                </a:lnTo>
                <a:lnTo>
                  <a:pt x="2194798" y="231406"/>
                </a:lnTo>
                <a:lnTo>
                  <a:pt x="2233048" y="272243"/>
                </a:lnTo>
                <a:lnTo>
                  <a:pt x="2261040" y="321456"/>
                </a:lnTo>
                <a:lnTo>
                  <a:pt x="2273162" y="358104"/>
                </a:lnTo>
                <a:lnTo>
                  <a:pt x="2279464" y="396846"/>
                </a:lnTo>
                <a:lnTo>
                  <a:pt x="2280276" y="416741"/>
                </a:lnTo>
                <a:lnTo>
                  <a:pt x="2279464" y="436635"/>
                </a:lnTo>
                <a:lnTo>
                  <a:pt x="2273162" y="475378"/>
                </a:lnTo>
                <a:lnTo>
                  <a:pt x="2261040" y="512026"/>
                </a:lnTo>
                <a:lnTo>
                  <a:pt x="2233048" y="561239"/>
                </a:lnTo>
                <a:lnTo>
                  <a:pt x="2194798" y="603122"/>
                </a:lnTo>
                <a:lnTo>
                  <a:pt x="2147988" y="634535"/>
                </a:lnTo>
                <a:lnTo>
                  <a:pt x="2094322" y="654430"/>
                </a:lnTo>
                <a:lnTo>
                  <a:pt x="2055574" y="660712"/>
                </a:lnTo>
                <a:lnTo>
                  <a:pt x="2035498" y="661759"/>
                </a:lnTo>
                <a:lnTo>
                  <a:pt x="2373750" y="661759"/>
                </a:lnTo>
                <a:lnTo>
                  <a:pt x="2406310" y="608358"/>
                </a:lnTo>
                <a:lnTo>
                  <a:pt x="2431620" y="548674"/>
                </a:lnTo>
                <a:lnTo>
                  <a:pt x="2447436" y="484801"/>
                </a:lnTo>
                <a:lnTo>
                  <a:pt x="2452899" y="416741"/>
                </a:lnTo>
                <a:lnTo>
                  <a:pt x="2452680" y="403129"/>
                </a:lnTo>
                <a:lnTo>
                  <a:pt x="2449462" y="363339"/>
                </a:lnTo>
                <a:lnTo>
                  <a:pt x="2442540" y="324597"/>
                </a:lnTo>
                <a:lnTo>
                  <a:pt x="2427863" y="274337"/>
                </a:lnTo>
                <a:lnTo>
                  <a:pt x="2423266" y="262819"/>
                </a:lnTo>
                <a:lnTo>
                  <a:pt x="2418311" y="250254"/>
                </a:lnTo>
                <a:lnTo>
                  <a:pt x="2413005" y="238736"/>
                </a:lnTo>
                <a:lnTo>
                  <a:pt x="2407355" y="227218"/>
                </a:lnTo>
                <a:lnTo>
                  <a:pt x="2401368" y="215700"/>
                </a:lnTo>
                <a:lnTo>
                  <a:pt x="2395050" y="205229"/>
                </a:lnTo>
                <a:lnTo>
                  <a:pt x="2388408" y="193711"/>
                </a:lnTo>
                <a:lnTo>
                  <a:pt x="2381448" y="183240"/>
                </a:lnTo>
                <a:lnTo>
                  <a:pt x="2374179" y="172769"/>
                </a:lnTo>
                <a:lnTo>
                  <a:pt x="2784597" y="172769"/>
                </a:lnTo>
                <a:lnTo>
                  <a:pt x="2791789" y="171722"/>
                </a:lnTo>
                <a:close/>
              </a:path>
              <a:path w="2943372" h="836623">
                <a:moveTo>
                  <a:pt x="754854" y="171722"/>
                </a:moveTo>
                <a:lnTo>
                  <a:pt x="417400" y="171722"/>
                </a:lnTo>
                <a:lnTo>
                  <a:pt x="437476" y="172769"/>
                </a:lnTo>
                <a:lnTo>
                  <a:pt x="457105" y="174863"/>
                </a:lnTo>
                <a:lnTo>
                  <a:pt x="494770" y="184287"/>
                </a:lnTo>
                <a:lnTo>
                  <a:pt x="546340" y="208370"/>
                </a:lnTo>
                <a:lnTo>
                  <a:pt x="576700" y="231406"/>
                </a:lnTo>
                <a:lnTo>
                  <a:pt x="614951" y="272243"/>
                </a:lnTo>
                <a:lnTo>
                  <a:pt x="642943" y="321456"/>
                </a:lnTo>
                <a:lnTo>
                  <a:pt x="655065" y="358104"/>
                </a:lnTo>
                <a:lnTo>
                  <a:pt x="661367" y="396846"/>
                </a:lnTo>
                <a:lnTo>
                  <a:pt x="662178" y="416741"/>
                </a:lnTo>
                <a:lnTo>
                  <a:pt x="661835" y="430353"/>
                </a:lnTo>
                <a:lnTo>
                  <a:pt x="660818" y="442918"/>
                </a:lnTo>
                <a:lnTo>
                  <a:pt x="659147" y="455483"/>
                </a:lnTo>
                <a:lnTo>
                  <a:pt x="656838" y="468048"/>
                </a:lnTo>
                <a:lnTo>
                  <a:pt x="653912" y="479566"/>
                </a:lnTo>
                <a:lnTo>
                  <a:pt x="665162" y="486896"/>
                </a:lnTo>
                <a:lnTo>
                  <a:pt x="676274" y="493178"/>
                </a:lnTo>
                <a:lnTo>
                  <a:pt x="687235" y="500508"/>
                </a:lnTo>
                <a:lnTo>
                  <a:pt x="698033" y="507837"/>
                </a:lnTo>
                <a:lnTo>
                  <a:pt x="708656" y="514120"/>
                </a:lnTo>
                <a:lnTo>
                  <a:pt x="719093" y="522497"/>
                </a:lnTo>
                <a:lnTo>
                  <a:pt x="729331" y="529826"/>
                </a:lnTo>
                <a:lnTo>
                  <a:pt x="739359" y="537156"/>
                </a:lnTo>
                <a:lnTo>
                  <a:pt x="768058" y="562286"/>
                </a:lnTo>
                <a:lnTo>
                  <a:pt x="794430" y="589510"/>
                </a:lnTo>
                <a:lnTo>
                  <a:pt x="800526" y="577992"/>
                </a:lnTo>
                <a:lnTo>
                  <a:pt x="805953" y="567521"/>
                </a:lnTo>
                <a:lnTo>
                  <a:pt x="810774" y="554956"/>
                </a:lnTo>
                <a:lnTo>
                  <a:pt x="815051" y="543438"/>
                </a:lnTo>
                <a:lnTo>
                  <a:pt x="818846" y="530873"/>
                </a:lnTo>
                <a:lnTo>
                  <a:pt x="1009621" y="530873"/>
                </a:lnTo>
                <a:lnTo>
                  <a:pt x="994155" y="494225"/>
                </a:lnTo>
                <a:lnTo>
                  <a:pt x="984880" y="456530"/>
                </a:lnTo>
                <a:lnTo>
                  <a:pt x="981676" y="416741"/>
                </a:lnTo>
                <a:lnTo>
                  <a:pt x="982488" y="396846"/>
                </a:lnTo>
                <a:lnTo>
                  <a:pt x="988790" y="358104"/>
                </a:lnTo>
                <a:lnTo>
                  <a:pt x="1000912" y="321456"/>
                </a:lnTo>
                <a:lnTo>
                  <a:pt x="1004449" y="314126"/>
                </a:lnTo>
                <a:lnTo>
                  <a:pt x="821933" y="314126"/>
                </a:lnTo>
                <a:lnTo>
                  <a:pt x="804706" y="260725"/>
                </a:lnTo>
                <a:lnTo>
                  <a:pt x="780934" y="211511"/>
                </a:lnTo>
                <a:lnTo>
                  <a:pt x="766755" y="188475"/>
                </a:lnTo>
                <a:lnTo>
                  <a:pt x="754854" y="171722"/>
                </a:lnTo>
                <a:close/>
              </a:path>
              <a:path w="2943372" h="836623">
                <a:moveTo>
                  <a:pt x="1255445" y="0"/>
                </a:moveTo>
                <a:lnTo>
                  <a:pt x="1197464" y="0"/>
                </a:lnTo>
                <a:lnTo>
                  <a:pt x="1169006" y="3141"/>
                </a:lnTo>
                <a:lnTo>
                  <a:pt x="1113950" y="14659"/>
                </a:lnTo>
                <a:lnTo>
                  <a:pt x="1061806" y="33506"/>
                </a:lnTo>
                <a:lnTo>
                  <a:pt x="1013093" y="57589"/>
                </a:lnTo>
                <a:lnTo>
                  <a:pt x="968330" y="89002"/>
                </a:lnTo>
                <a:lnTo>
                  <a:pt x="928036" y="124603"/>
                </a:lnTo>
                <a:lnTo>
                  <a:pt x="892730" y="166487"/>
                </a:lnTo>
                <a:lnTo>
                  <a:pt x="862931" y="211511"/>
                </a:lnTo>
                <a:lnTo>
                  <a:pt x="839159" y="260725"/>
                </a:lnTo>
                <a:lnTo>
                  <a:pt x="821933" y="314126"/>
                </a:lnTo>
                <a:lnTo>
                  <a:pt x="1004449" y="314126"/>
                </a:lnTo>
                <a:lnTo>
                  <a:pt x="1008998" y="304702"/>
                </a:lnTo>
                <a:lnTo>
                  <a:pt x="1018349" y="287949"/>
                </a:lnTo>
                <a:lnTo>
                  <a:pt x="1053369" y="243971"/>
                </a:lnTo>
                <a:lnTo>
                  <a:pt x="1097515" y="208370"/>
                </a:lnTo>
                <a:lnTo>
                  <a:pt x="1149085" y="184287"/>
                </a:lnTo>
                <a:lnTo>
                  <a:pt x="1186749" y="174863"/>
                </a:lnTo>
                <a:lnTo>
                  <a:pt x="1226454" y="171722"/>
                </a:lnTo>
                <a:lnTo>
                  <a:pt x="1563898" y="171722"/>
                </a:lnTo>
                <a:lnTo>
                  <a:pt x="1560179" y="166487"/>
                </a:lnTo>
                <a:lnTo>
                  <a:pt x="1524873" y="124603"/>
                </a:lnTo>
                <a:lnTo>
                  <a:pt x="1484579" y="89002"/>
                </a:lnTo>
                <a:lnTo>
                  <a:pt x="1439815" y="57589"/>
                </a:lnTo>
                <a:lnTo>
                  <a:pt x="1391102" y="33506"/>
                </a:lnTo>
                <a:lnTo>
                  <a:pt x="1338958" y="14659"/>
                </a:lnTo>
                <a:lnTo>
                  <a:pt x="1283903" y="3141"/>
                </a:lnTo>
                <a:lnTo>
                  <a:pt x="1255445" y="0"/>
                </a:lnTo>
                <a:close/>
              </a:path>
              <a:path w="2943372" h="836623">
                <a:moveTo>
                  <a:pt x="2051225" y="0"/>
                </a:moveTo>
                <a:lnTo>
                  <a:pt x="2006507" y="0"/>
                </a:lnTo>
                <a:lnTo>
                  <a:pt x="1978049" y="3141"/>
                </a:lnTo>
                <a:lnTo>
                  <a:pt x="1922994" y="14659"/>
                </a:lnTo>
                <a:lnTo>
                  <a:pt x="1870850" y="33506"/>
                </a:lnTo>
                <a:lnTo>
                  <a:pt x="1822137" y="57589"/>
                </a:lnTo>
                <a:lnTo>
                  <a:pt x="1777373" y="89002"/>
                </a:lnTo>
                <a:lnTo>
                  <a:pt x="1737079" y="124603"/>
                </a:lnTo>
                <a:lnTo>
                  <a:pt x="1701773" y="166487"/>
                </a:lnTo>
                <a:lnTo>
                  <a:pt x="1671975" y="211511"/>
                </a:lnTo>
                <a:lnTo>
                  <a:pt x="1648203" y="260725"/>
                </a:lnTo>
                <a:lnTo>
                  <a:pt x="1630976" y="314126"/>
                </a:lnTo>
                <a:lnTo>
                  <a:pt x="1813493" y="314126"/>
                </a:lnTo>
                <a:lnTo>
                  <a:pt x="1818041" y="304702"/>
                </a:lnTo>
                <a:lnTo>
                  <a:pt x="1827393" y="287949"/>
                </a:lnTo>
                <a:lnTo>
                  <a:pt x="1862413" y="243971"/>
                </a:lnTo>
                <a:lnTo>
                  <a:pt x="1906558" y="208370"/>
                </a:lnTo>
                <a:lnTo>
                  <a:pt x="1958128" y="184287"/>
                </a:lnTo>
                <a:lnTo>
                  <a:pt x="1995793" y="174863"/>
                </a:lnTo>
                <a:lnTo>
                  <a:pt x="2035498" y="171722"/>
                </a:lnTo>
                <a:lnTo>
                  <a:pt x="2791789" y="171722"/>
                </a:lnTo>
                <a:lnTo>
                  <a:pt x="2798980" y="170675"/>
                </a:lnTo>
                <a:lnTo>
                  <a:pt x="2839590" y="158110"/>
                </a:lnTo>
                <a:lnTo>
                  <a:pt x="2875350" y="137168"/>
                </a:lnTo>
                <a:lnTo>
                  <a:pt x="2904923" y="108897"/>
                </a:lnTo>
                <a:lnTo>
                  <a:pt x="2916523" y="92143"/>
                </a:lnTo>
                <a:lnTo>
                  <a:pt x="2315749" y="92143"/>
                </a:lnTo>
                <a:lnTo>
                  <a:pt x="2303800" y="83767"/>
                </a:lnTo>
                <a:lnTo>
                  <a:pt x="2266453" y="61778"/>
                </a:lnTo>
                <a:lnTo>
                  <a:pt x="2226987" y="41883"/>
                </a:lnTo>
                <a:lnTo>
                  <a:pt x="2213389" y="36648"/>
                </a:lnTo>
                <a:lnTo>
                  <a:pt x="2199580" y="30365"/>
                </a:lnTo>
                <a:lnTo>
                  <a:pt x="2185566" y="26177"/>
                </a:lnTo>
                <a:lnTo>
                  <a:pt x="2171353" y="20941"/>
                </a:lnTo>
                <a:lnTo>
                  <a:pt x="2142356" y="12565"/>
                </a:lnTo>
                <a:lnTo>
                  <a:pt x="2112636" y="6282"/>
                </a:lnTo>
                <a:lnTo>
                  <a:pt x="2082243" y="2094"/>
                </a:lnTo>
                <a:lnTo>
                  <a:pt x="2051225" y="0"/>
                </a:lnTo>
                <a:close/>
              </a:path>
              <a:path w="2943372" h="836623">
                <a:moveTo>
                  <a:pt x="2469149" y="0"/>
                </a:moveTo>
                <a:lnTo>
                  <a:pt x="2455036" y="0"/>
                </a:lnTo>
                <a:lnTo>
                  <a:pt x="2427789" y="4188"/>
                </a:lnTo>
                <a:lnTo>
                  <a:pt x="2390018" y="18847"/>
                </a:lnTo>
                <a:lnTo>
                  <a:pt x="2357009" y="40836"/>
                </a:lnTo>
                <a:lnTo>
                  <a:pt x="2329929" y="69107"/>
                </a:lnTo>
                <a:lnTo>
                  <a:pt x="2315749" y="92143"/>
                </a:lnTo>
                <a:lnTo>
                  <a:pt x="2916523" y="92143"/>
                </a:lnTo>
                <a:lnTo>
                  <a:pt x="2936832" y="47118"/>
                </a:lnTo>
                <a:lnTo>
                  <a:pt x="2943372" y="4188"/>
                </a:lnTo>
                <a:lnTo>
                  <a:pt x="2469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5377155" y="4851796"/>
            <a:ext cx="4114800" cy="5399221"/>
          </a:xfrm>
          <a:prstGeom prst="rect">
            <a:avLst/>
          </a:prstGeom>
          <a:solidFill>
            <a:schemeClr val="bg1">
              <a:lumMod val="65000"/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782" tIns="365782" rIns="365782" bIns="365782" numCol="1" spcCol="2539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 in national&amp; international trade shows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and maintaining the cluster’s image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presence of the cluster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of the companies on </a:t>
            </a: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www.worlfoodinnovations.com</a:t>
            </a:r>
            <a:endParaRPr 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600"/>
              </a:lnSpc>
            </a:pPr>
            <a:r>
              <a:rPr lang="en-US" sz="1800" dirty="0">
                <a:solidFill>
                  <a:schemeClr val="tx1"/>
                </a:solidFill>
                <a:latin typeface="Roboto Light"/>
                <a:ea typeface="Roboto Regular" charset="0"/>
                <a:cs typeface="Roboto Light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5362" y="4802749"/>
            <a:ext cx="4114800" cy="5442280"/>
          </a:xfrm>
          <a:prstGeom prst="rect">
            <a:avLst/>
          </a:prstGeom>
          <a:solidFill>
            <a:schemeClr val="bg1">
              <a:lumMod val="65000"/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782" tIns="365782" rIns="365782" bIns="365782" numCol="1" spcCol="2539" anchor="t" anchorCtr="0">
            <a:no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 between partners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Assembling consortia about themes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52050" y="4759286"/>
            <a:ext cx="4114800" cy="5485743"/>
          </a:xfrm>
          <a:prstGeom prst="rect">
            <a:avLst/>
          </a:prstGeom>
          <a:solidFill>
            <a:schemeClr val="bg1">
              <a:lumMod val="65000"/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782" tIns="365782" rIns="365782" bIns="365782" numCol="1" spcCol="2539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Attracting international interest in the cluster</a:t>
            </a:r>
          </a:p>
          <a:p>
            <a:pPr lvl="0"/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companies to expand internationally</a:t>
            </a:r>
          </a:p>
          <a:p>
            <a:pPr lvl="0"/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Organizing joint activities with clusters abroad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659316" y="4791145"/>
            <a:ext cx="4114800" cy="5418578"/>
          </a:xfrm>
          <a:prstGeom prst="rect">
            <a:avLst/>
          </a:prstGeom>
          <a:solidFill>
            <a:schemeClr val="bg1">
              <a:lumMod val="65000"/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782" tIns="365782" rIns="365782" bIns="365782" numCol="1" spcCol="2539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companies needs</a:t>
            </a:r>
          </a:p>
          <a:p>
            <a:pPr lvl="0"/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Organizing Workshops and seminars</a:t>
            </a:r>
          </a:p>
          <a:p>
            <a:pPr lvl="0"/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 companies and knowledge institutions</a:t>
            </a:r>
          </a:p>
          <a:p>
            <a:pPr lvl="0"/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Organizing study trips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329984" y="2961254"/>
            <a:ext cx="4114800" cy="886430"/>
          </a:xfrm>
          <a:prstGeom prst="rect">
            <a:avLst/>
          </a:prstGeom>
          <a:solidFill>
            <a:srgbClr val="166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782" tIns="182891" rIns="365782" bIns="365782" numCol="1" spcCol="2539" anchor="t" anchorCtr="0">
            <a:spAutoFit/>
          </a:bodyPr>
          <a:lstStyle/>
          <a:p>
            <a:pPr algn="ctr" defTabSz="1333556">
              <a:lnSpc>
                <a:spcPct val="90000"/>
              </a:lnSpc>
              <a:spcBef>
                <a:spcPct val="0"/>
              </a:spcBef>
              <a:spcAft>
                <a:spcPts val="401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06658" y="2942204"/>
            <a:ext cx="4114800" cy="9233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782" tIns="182891" rIns="365782" bIns="365782" numCol="1" spcCol="2539" anchor="t" anchorCtr="0">
            <a:spAutoFit/>
          </a:bodyPr>
          <a:lstStyle/>
          <a:p>
            <a:pPr lvl="0"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Matchmaking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28250" y="2905687"/>
            <a:ext cx="4114800" cy="923363"/>
          </a:xfrm>
          <a:prstGeom prst="rect">
            <a:avLst/>
          </a:prstGeom>
          <a:solidFill>
            <a:srgbClr val="01A2B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782" tIns="182891" rIns="365782" bIns="365782" numCol="1" spcCol="2539" anchor="t" anchorCtr="0">
            <a:spAutoFit/>
          </a:bodyPr>
          <a:lstStyle/>
          <a:p>
            <a:pPr lvl="0"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Internationalization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1195" y="2870381"/>
            <a:ext cx="4114800" cy="1292695"/>
          </a:xfrm>
          <a:prstGeom prst="rect">
            <a:avLst/>
          </a:prstGeom>
          <a:solidFill>
            <a:srgbClr val="EF952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782" tIns="182891" rIns="365782" bIns="365782" numCol="1" spcCol="2539" anchor="t" anchorCtr="0">
            <a:spAutoFit/>
          </a:bodyPr>
          <a:lstStyle/>
          <a:p>
            <a:pPr lvl="0"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Business Innovation Support</a:t>
            </a:r>
          </a:p>
        </p:txBody>
      </p: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15406185" y="10251017"/>
            <a:ext cx="4114800" cy="701881"/>
          </a:xfrm>
          <a:prstGeom prst="rect">
            <a:avLst/>
          </a:prstGeom>
          <a:solidFill>
            <a:srgbClr val="116660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91" tIns="182891" rIns="182891" bIns="182891" numCol="1" spcCol="2539" anchor="t" anchorCtr="0">
            <a:spAutoFit/>
          </a:bodyPr>
          <a:lstStyle/>
          <a:p>
            <a:pPr algn="r" defTabSz="1333556">
              <a:lnSpc>
                <a:spcPct val="90000"/>
              </a:lnSpc>
              <a:spcBef>
                <a:spcPct val="0"/>
              </a:spcBef>
              <a:spcAft>
                <a:spcPts val="401"/>
              </a:spcAft>
            </a:pPr>
            <a:endParaRPr lang="en-US" sz="240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34779" y="10245029"/>
            <a:ext cx="4114800" cy="701881"/>
          </a:xfrm>
          <a:prstGeom prst="rect">
            <a:avLst/>
          </a:prstGeom>
          <a:solidFill>
            <a:srgbClr val="A0BE61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91" tIns="182891" rIns="182891" bIns="182891" numCol="1" spcCol="2539" anchor="t" anchorCtr="0">
            <a:spAutoFit/>
          </a:bodyPr>
          <a:lstStyle/>
          <a:p>
            <a:pPr algn="r" defTabSz="1333556">
              <a:lnSpc>
                <a:spcPct val="90000"/>
              </a:lnSpc>
              <a:spcBef>
                <a:spcPct val="0"/>
              </a:spcBef>
              <a:spcAft>
                <a:spcPts val="401"/>
              </a:spcAft>
            </a:pPr>
            <a:endParaRPr lang="en-US" sz="2401" dirty="0">
              <a:solidFill>
                <a:schemeClr val="tx1"/>
              </a:solidFill>
              <a:latin typeface="Roboto Regular"/>
              <a:cs typeface="Roboto Regular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052050" y="10213769"/>
            <a:ext cx="4114800" cy="701881"/>
          </a:xfrm>
          <a:prstGeom prst="rect">
            <a:avLst/>
          </a:prstGeom>
          <a:solidFill>
            <a:srgbClr val="01A2B6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91" tIns="182891" rIns="182891" bIns="182891" numCol="1" spcCol="2539" anchor="t" anchorCtr="0">
            <a:spAutoFit/>
          </a:bodyPr>
          <a:lstStyle/>
          <a:p>
            <a:pPr algn="r" defTabSz="1333556">
              <a:lnSpc>
                <a:spcPct val="90000"/>
              </a:lnSpc>
              <a:spcBef>
                <a:spcPct val="0"/>
              </a:spcBef>
              <a:spcAft>
                <a:spcPts val="401"/>
              </a:spcAft>
            </a:pPr>
            <a:endParaRPr lang="en-US" sz="2401" dirty="0">
              <a:solidFill>
                <a:schemeClr val="tx1"/>
              </a:solidFill>
              <a:latin typeface="Roboto Regular"/>
              <a:cs typeface="Roboto Regular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6919" y="10209959"/>
            <a:ext cx="4114800" cy="701881"/>
          </a:xfrm>
          <a:prstGeom prst="rect">
            <a:avLst/>
          </a:prstGeom>
          <a:solidFill>
            <a:srgbClr val="EF9527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91" tIns="182891" rIns="182891" bIns="182891" numCol="1" spcCol="2539" anchor="t" anchorCtr="0">
            <a:spAutoFit/>
          </a:bodyPr>
          <a:lstStyle/>
          <a:p>
            <a:pPr algn="r" defTabSz="1333556">
              <a:lnSpc>
                <a:spcPct val="90000"/>
              </a:lnSpc>
              <a:spcBef>
                <a:spcPct val="0"/>
              </a:spcBef>
              <a:spcAft>
                <a:spcPts val="401"/>
              </a:spcAft>
            </a:pPr>
            <a:endParaRPr lang="en-US" sz="2401" dirty="0">
              <a:solidFill>
                <a:schemeClr val="tx1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7612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526493"/>
              </p:ext>
            </p:extLst>
          </p:nvPr>
        </p:nvGraphicFramePr>
        <p:xfrm>
          <a:off x="1751308" y="3037670"/>
          <a:ext cx="16454142" cy="68111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742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2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2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2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23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423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622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Brasserie Almaza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66A5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Robinson Agri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A0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Shuman Farms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7C1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 </a:t>
                      </a:r>
                      <a:r>
                        <a:rPr lang="en-US" sz="24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Baladi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11557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Chateau </a:t>
                      </a:r>
                      <a:r>
                        <a:rPr lang="en-US" sz="24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Kefraya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7C1B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Biolicious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F95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22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</a:t>
                      </a: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Gourmet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F95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Teknologix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1A2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lvl="0" indent="0" algn="ctr" defTabSz="8890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F95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Good Thymes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66A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Eshmoon</a:t>
                      </a: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Holistics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1A2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22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S.M.L.C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F95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Bioland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66A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House of </a:t>
                      </a:r>
                      <a:r>
                        <a:rPr lang="en-US" sz="24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Zejd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A0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Biomass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F95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Colonel beer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77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22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209 Lebanese wine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1A2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Arcenciel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Unifert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F952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Daher Foods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Zakka</a:t>
                      </a: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Technologies</a:t>
                      </a:r>
                    </a:p>
                    <a:p>
                      <a:pPr marL="0" algn="ctr" defTabSz="914400" rtl="0" eaLnBrk="1" latinLnBrk="0" hangingPunct="1"/>
                      <a:endParaRPr lang="en-US" sz="2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7C1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622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Liban</a:t>
                      </a: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F95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Crown Flour Mills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Gout Blanc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UNIPAK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166A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Rifai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F95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Hum’n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A0B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B3ADCDB4-DDFC-47D5-8EDA-4CF44428E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595333"/>
            <a:ext cx="18286747" cy="65573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members are representatives from</a:t>
            </a:r>
          </a:p>
        </p:txBody>
      </p:sp>
      <p:sp>
        <p:nvSpPr>
          <p:cNvPr id="9" name="object 3"/>
          <p:cNvSpPr/>
          <p:nvPr/>
        </p:nvSpPr>
        <p:spPr>
          <a:xfrm>
            <a:off x="16148050" y="595333"/>
            <a:ext cx="2943372" cy="836623"/>
          </a:xfrm>
          <a:custGeom>
            <a:avLst/>
            <a:gdLst/>
            <a:ahLst/>
            <a:cxnLst/>
            <a:rect l="l" t="t" r="r" b="b"/>
            <a:pathLst>
              <a:path w="2943372" h="836623">
                <a:moveTo>
                  <a:pt x="832521" y="777986"/>
                </a:moveTo>
                <a:lnTo>
                  <a:pt x="626095" y="777986"/>
                </a:lnTo>
                <a:lnTo>
                  <a:pt x="648345" y="790551"/>
                </a:lnTo>
                <a:lnTo>
                  <a:pt x="659715" y="795787"/>
                </a:lnTo>
                <a:lnTo>
                  <a:pt x="694759" y="811493"/>
                </a:lnTo>
                <a:lnTo>
                  <a:pt x="706739" y="815681"/>
                </a:lnTo>
                <a:lnTo>
                  <a:pt x="718863" y="818823"/>
                </a:lnTo>
                <a:lnTo>
                  <a:pt x="731126" y="823011"/>
                </a:lnTo>
                <a:lnTo>
                  <a:pt x="756056" y="829294"/>
                </a:lnTo>
                <a:lnTo>
                  <a:pt x="781500" y="833482"/>
                </a:lnTo>
                <a:lnTo>
                  <a:pt x="820564" y="836623"/>
                </a:lnTo>
                <a:lnTo>
                  <a:pt x="837115" y="836623"/>
                </a:lnTo>
                <a:lnTo>
                  <a:pt x="835823" y="805211"/>
                </a:lnTo>
                <a:lnTo>
                  <a:pt x="832521" y="777986"/>
                </a:lnTo>
                <a:close/>
              </a:path>
              <a:path w="2943372" h="836623">
                <a:moveTo>
                  <a:pt x="446393" y="0"/>
                </a:moveTo>
                <a:lnTo>
                  <a:pt x="417400" y="0"/>
                </a:lnTo>
                <a:lnTo>
                  <a:pt x="383168" y="1047"/>
                </a:lnTo>
                <a:lnTo>
                  <a:pt x="317097" y="11517"/>
                </a:lnTo>
                <a:lnTo>
                  <a:pt x="254932" y="32459"/>
                </a:lnTo>
                <a:lnTo>
                  <a:pt x="197535" y="61778"/>
                </a:lnTo>
                <a:lnTo>
                  <a:pt x="145763" y="99473"/>
                </a:lnTo>
                <a:lnTo>
                  <a:pt x="100478" y="145545"/>
                </a:lnTo>
                <a:lnTo>
                  <a:pt x="62538" y="196852"/>
                </a:lnTo>
                <a:lnTo>
                  <a:pt x="32802" y="254442"/>
                </a:lnTo>
                <a:lnTo>
                  <a:pt x="12131" y="316220"/>
                </a:lnTo>
                <a:lnTo>
                  <a:pt x="1383" y="382187"/>
                </a:lnTo>
                <a:lnTo>
                  <a:pt x="0" y="416741"/>
                </a:lnTo>
                <a:lnTo>
                  <a:pt x="1383" y="451295"/>
                </a:lnTo>
                <a:lnTo>
                  <a:pt x="12131" y="517261"/>
                </a:lnTo>
                <a:lnTo>
                  <a:pt x="32802" y="579039"/>
                </a:lnTo>
                <a:lnTo>
                  <a:pt x="62538" y="636629"/>
                </a:lnTo>
                <a:lnTo>
                  <a:pt x="100478" y="688984"/>
                </a:lnTo>
                <a:lnTo>
                  <a:pt x="145763" y="734009"/>
                </a:lnTo>
                <a:lnTo>
                  <a:pt x="197535" y="771704"/>
                </a:lnTo>
                <a:lnTo>
                  <a:pt x="254932" y="801022"/>
                </a:lnTo>
                <a:lnTo>
                  <a:pt x="317097" y="821964"/>
                </a:lnTo>
                <a:lnTo>
                  <a:pt x="383168" y="832435"/>
                </a:lnTo>
                <a:lnTo>
                  <a:pt x="417400" y="834529"/>
                </a:lnTo>
                <a:lnTo>
                  <a:pt x="430770" y="834529"/>
                </a:lnTo>
                <a:lnTo>
                  <a:pt x="470220" y="831388"/>
                </a:lnTo>
                <a:lnTo>
                  <a:pt x="545595" y="814634"/>
                </a:lnTo>
                <a:lnTo>
                  <a:pt x="569495" y="805211"/>
                </a:lnTo>
                <a:lnTo>
                  <a:pt x="581187" y="801022"/>
                </a:lnTo>
                <a:lnTo>
                  <a:pt x="604026" y="790551"/>
                </a:lnTo>
                <a:lnTo>
                  <a:pt x="615160" y="784269"/>
                </a:lnTo>
                <a:lnTo>
                  <a:pt x="626095" y="777986"/>
                </a:lnTo>
                <a:lnTo>
                  <a:pt x="832521" y="777986"/>
                </a:lnTo>
                <a:lnTo>
                  <a:pt x="817240" y="714114"/>
                </a:lnTo>
                <a:lnTo>
                  <a:pt x="795507" y="661759"/>
                </a:lnTo>
                <a:lnTo>
                  <a:pt x="426461" y="661759"/>
                </a:lnTo>
                <a:lnTo>
                  <a:pt x="405094" y="660712"/>
                </a:lnTo>
                <a:lnTo>
                  <a:pt x="364145" y="654430"/>
                </a:lnTo>
                <a:lnTo>
                  <a:pt x="325949" y="641865"/>
                </a:lnTo>
                <a:lnTo>
                  <a:pt x="290957" y="625111"/>
                </a:lnTo>
                <a:lnTo>
                  <a:pt x="259617" y="603122"/>
                </a:lnTo>
                <a:lnTo>
                  <a:pt x="232379" y="575898"/>
                </a:lnTo>
                <a:lnTo>
                  <a:pt x="200199" y="529826"/>
                </a:lnTo>
                <a:lnTo>
                  <a:pt x="185184" y="494225"/>
                </a:lnTo>
                <a:lnTo>
                  <a:pt x="175846" y="456530"/>
                </a:lnTo>
                <a:lnTo>
                  <a:pt x="172633" y="416741"/>
                </a:lnTo>
                <a:lnTo>
                  <a:pt x="173444" y="396846"/>
                </a:lnTo>
                <a:lnTo>
                  <a:pt x="179747" y="358104"/>
                </a:lnTo>
                <a:lnTo>
                  <a:pt x="191868" y="321456"/>
                </a:lnTo>
                <a:lnTo>
                  <a:pt x="219860" y="272243"/>
                </a:lnTo>
                <a:lnTo>
                  <a:pt x="258109" y="231406"/>
                </a:lnTo>
                <a:lnTo>
                  <a:pt x="288468" y="208370"/>
                </a:lnTo>
                <a:lnTo>
                  <a:pt x="340036" y="184287"/>
                </a:lnTo>
                <a:lnTo>
                  <a:pt x="377698" y="174863"/>
                </a:lnTo>
                <a:lnTo>
                  <a:pt x="417400" y="171722"/>
                </a:lnTo>
                <a:lnTo>
                  <a:pt x="754854" y="171722"/>
                </a:lnTo>
                <a:lnTo>
                  <a:pt x="751135" y="166487"/>
                </a:lnTo>
                <a:lnTo>
                  <a:pt x="715829" y="124603"/>
                </a:lnTo>
                <a:lnTo>
                  <a:pt x="675534" y="89002"/>
                </a:lnTo>
                <a:lnTo>
                  <a:pt x="630770" y="57589"/>
                </a:lnTo>
                <a:lnTo>
                  <a:pt x="582055" y="33506"/>
                </a:lnTo>
                <a:lnTo>
                  <a:pt x="529909" y="14659"/>
                </a:lnTo>
                <a:lnTo>
                  <a:pt x="474852" y="3141"/>
                </a:lnTo>
                <a:lnTo>
                  <a:pt x="446393" y="0"/>
                </a:lnTo>
                <a:close/>
              </a:path>
              <a:path w="2943372" h="836623">
                <a:moveTo>
                  <a:pt x="1009621" y="530873"/>
                </a:moveTo>
                <a:lnTo>
                  <a:pt x="818846" y="530873"/>
                </a:lnTo>
                <a:lnTo>
                  <a:pt x="827017" y="556004"/>
                </a:lnTo>
                <a:lnTo>
                  <a:pt x="848281" y="604170"/>
                </a:lnTo>
                <a:lnTo>
                  <a:pt x="875690" y="650241"/>
                </a:lnTo>
                <a:lnTo>
                  <a:pt x="908742" y="691078"/>
                </a:lnTo>
                <a:lnTo>
                  <a:pt x="946935" y="728773"/>
                </a:lnTo>
                <a:lnTo>
                  <a:pt x="989767" y="762280"/>
                </a:lnTo>
                <a:lnTo>
                  <a:pt x="1036736" y="789504"/>
                </a:lnTo>
                <a:lnTo>
                  <a:pt x="1087339" y="810446"/>
                </a:lnTo>
                <a:lnTo>
                  <a:pt x="1141075" y="825105"/>
                </a:lnTo>
                <a:lnTo>
                  <a:pt x="1197442" y="833482"/>
                </a:lnTo>
                <a:lnTo>
                  <a:pt x="1226454" y="834529"/>
                </a:lnTo>
                <a:lnTo>
                  <a:pt x="1255445" y="833482"/>
                </a:lnTo>
                <a:lnTo>
                  <a:pt x="1311762" y="825105"/>
                </a:lnTo>
                <a:lnTo>
                  <a:pt x="1365427" y="810446"/>
                </a:lnTo>
                <a:lnTo>
                  <a:pt x="1415920" y="788457"/>
                </a:lnTo>
                <a:lnTo>
                  <a:pt x="1462723" y="761233"/>
                </a:lnTo>
                <a:lnTo>
                  <a:pt x="1505317" y="727726"/>
                </a:lnTo>
                <a:lnTo>
                  <a:pt x="1543182" y="688984"/>
                </a:lnTo>
                <a:lnTo>
                  <a:pt x="1564439" y="661759"/>
                </a:lnTo>
                <a:lnTo>
                  <a:pt x="1226454" y="661759"/>
                </a:lnTo>
                <a:lnTo>
                  <a:pt x="1206378" y="660712"/>
                </a:lnTo>
                <a:lnTo>
                  <a:pt x="1167631" y="654430"/>
                </a:lnTo>
                <a:lnTo>
                  <a:pt x="1131175" y="642912"/>
                </a:lnTo>
                <a:lnTo>
                  <a:pt x="1081891" y="614640"/>
                </a:lnTo>
                <a:lnTo>
                  <a:pt x="1040598" y="575898"/>
                </a:lnTo>
                <a:lnTo>
                  <a:pt x="1018349" y="545533"/>
                </a:lnTo>
                <a:lnTo>
                  <a:pt x="1009621" y="530873"/>
                </a:lnTo>
                <a:close/>
              </a:path>
              <a:path w="2943372" h="836623">
                <a:moveTo>
                  <a:pt x="1813760" y="520403"/>
                </a:moveTo>
                <a:lnTo>
                  <a:pt x="1630976" y="520403"/>
                </a:lnTo>
                <a:lnTo>
                  <a:pt x="1638739" y="546580"/>
                </a:lnTo>
                <a:lnTo>
                  <a:pt x="1659303" y="597887"/>
                </a:lnTo>
                <a:lnTo>
                  <a:pt x="1686153" y="645006"/>
                </a:lnTo>
                <a:lnTo>
                  <a:pt x="1718770" y="688984"/>
                </a:lnTo>
                <a:lnTo>
                  <a:pt x="1756635" y="727726"/>
                </a:lnTo>
                <a:lnTo>
                  <a:pt x="1799229" y="761233"/>
                </a:lnTo>
                <a:lnTo>
                  <a:pt x="1846032" y="788457"/>
                </a:lnTo>
                <a:lnTo>
                  <a:pt x="1896525" y="810446"/>
                </a:lnTo>
                <a:lnTo>
                  <a:pt x="1950190" y="825105"/>
                </a:lnTo>
                <a:lnTo>
                  <a:pt x="2006507" y="833482"/>
                </a:lnTo>
                <a:lnTo>
                  <a:pt x="2035498" y="834529"/>
                </a:lnTo>
                <a:lnTo>
                  <a:pt x="2069731" y="832435"/>
                </a:lnTo>
                <a:lnTo>
                  <a:pt x="2135805" y="821964"/>
                </a:lnTo>
                <a:lnTo>
                  <a:pt x="2197970" y="801022"/>
                </a:lnTo>
                <a:lnTo>
                  <a:pt x="2255368" y="771704"/>
                </a:lnTo>
                <a:lnTo>
                  <a:pt x="2307139" y="734009"/>
                </a:lnTo>
                <a:lnTo>
                  <a:pt x="2352424" y="688984"/>
                </a:lnTo>
                <a:lnTo>
                  <a:pt x="2373750" y="661759"/>
                </a:lnTo>
                <a:lnTo>
                  <a:pt x="2035498" y="661759"/>
                </a:lnTo>
                <a:lnTo>
                  <a:pt x="2015422" y="660712"/>
                </a:lnTo>
                <a:lnTo>
                  <a:pt x="1976674" y="654430"/>
                </a:lnTo>
                <a:lnTo>
                  <a:pt x="1940218" y="642912"/>
                </a:lnTo>
                <a:lnTo>
                  <a:pt x="1890934" y="614640"/>
                </a:lnTo>
                <a:lnTo>
                  <a:pt x="1849641" y="575898"/>
                </a:lnTo>
                <a:lnTo>
                  <a:pt x="1818041" y="529826"/>
                </a:lnTo>
                <a:lnTo>
                  <a:pt x="1813760" y="520403"/>
                </a:lnTo>
                <a:close/>
              </a:path>
              <a:path w="2943372" h="836623">
                <a:moveTo>
                  <a:pt x="2706294" y="172769"/>
                </a:moveTo>
                <a:lnTo>
                  <a:pt x="2532729" y="172769"/>
                </a:lnTo>
                <a:lnTo>
                  <a:pt x="2532773" y="661759"/>
                </a:lnTo>
                <a:lnTo>
                  <a:pt x="2538122" y="703643"/>
                </a:lnTo>
                <a:lnTo>
                  <a:pt x="2553413" y="742385"/>
                </a:lnTo>
                <a:lnTo>
                  <a:pt x="2577264" y="776939"/>
                </a:lnTo>
                <a:lnTo>
                  <a:pt x="2608339" y="804163"/>
                </a:lnTo>
                <a:lnTo>
                  <a:pt x="2645303" y="823011"/>
                </a:lnTo>
                <a:lnTo>
                  <a:pt x="2686819" y="833482"/>
                </a:lnTo>
                <a:lnTo>
                  <a:pt x="2701438" y="834529"/>
                </a:lnTo>
                <a:lnTo>
                  <a:pt x="2706294" y="172769"/>
                </a:lnTo>
                <a:close/>
              </a:path>
              <a:path w="2943372" h="836623">
                <a:moveTo>
                  <a:pt x="447263" y="447106"/>
                </a:moveTo>
                <a:lnTo>
                  <a:pt x="449272" y="486896"/>
                </a:lnTo>
                <a:lnTo>
                  <a:pt x="455164" y="525638"/>
                </a:lnTo>
                <a:lnTo>
                  <a:pt x="464742" y="563333"/>
                </a:lnTo>
                <a:lnTo>
                  <a:pt x="482903" y="610452"/>
                </a:lnTo>
                <a:lnTo>
                  <a:pt x="494162" y="632441"/>
                </a:lnTo>
                <a:lnTo>
                  <a:pt x="500309" y="643959"/>
                </a:lnTo>
                <a:lnTo>
                  <a:pt x="439585" y="660712"/>
                </a:lnTo>
                <a:lnTo>
                  <a:pt x="426461" y="661759"/>
                </a:lnTo>
                <a:lnTo>
                  <a:pt x="795507" y="661759"/>
                </a:lnTo>
                <a:lnTo>
                  <a:pt x="761895" y="607311"/>
                </a:lnTo>
                <a:lnTo>
                  <a:pt x="722928" y="561239"/>
                </a:lnTo>
                <a:lnTo>
                  <a:pt x="677502" y="522497"/>
                </a:lnTo>
                <a:lnTo>
                  <a:pt x="626420" y="491084"/>
                </a:lnTo>
                <a:lnTo>
                  <a:pt x="570484" y="467001"/>
                </a:lnTo>
                <a:lnTo>
                  <a:pt x="510498" y="452342"/>
                </a:lnTo>
                <a:lnTo>
                  <a:pt x="479236" y="448153"/>
                </a:lnTo>
                <a:lnTo>
                  <a:pt x="447263" y="447106"/>
                </a:lnTo>
                <a:close/>
              </a:path>
              <a:path w="2943372" h="836623">
                <a:moveTo>
                  <a:pt x="1563898" y="171722"/>
                </a:moveTo>
                <a:lnTo>
                  <a:pt x="1226454" y="171722"/>
                </a:lnTo>
                <a:lnTo>
                  <a:pt x="1246529" y="172769"/>
                </a:lnTo>
                <a:lnTo>
                  <a:pt x="1266156" y="174863"/>
                </a:lnTo>
                <a:lnTo>
                  <a:pt x="1303819" y="184287"/>
                </a:lnTo>
                <a:lnTo>
                  <a:pt x="1355386" y="208370"/>
                </a:lnTo>
                <a:lnTo>
                  <a:pt x="1385745" y="231406"/>
                </a:lnTo>
                <a:lnTo>
                  <a:pt x="1423995" y="272243"/>
                </a:lnTo>
                <a:lnTo>
                  <a:pt x="1451986" y="321456"/>
                </a:lnTo>
                <a:lnTo>
                  <a:pt x="1464108" y="358104"/>
                </a:lnTo>
                <a:lnTo>
                  <a:pt x="1470410" y="396846"/>
                </a:lnTo>
                <a:lnTo>
                  <a:pt x="1471222" y="416741"/>
                </a:lnTo>
                <a:lnTo>
                  <a:pt x="1470410" y="436635"/>
                </a:lnTo>
                <a:lnTo>
                  <a:pt x="1464108" y="475378"/>
                </a:lnTo>
                <a:lnTo>
                  <a:pt x="1451986" y="512026"/>
                </a:lnTo>
                <a:lnTo>
                  <a:pt x="1423995" y="561239"/>
                </a:lnTo>
                <a:lnTo>
                  <a:pt x="1385745" y="603122"/>
                </a:lnTo>
                <a:lnTo>
                  <a:pt x="1338938" y="634535"/>
                </a:lnTo>
                <a:lnTo>
                  <a:pt x="1285274" y="654430"/>
                </a:lnTo>
                <a:lnTo>
                  <a:pt x="1246529" y="660712"/>
                </a:lnTo>
                <a:lnTo>
                  <a:pt x="1226454" y="661759"/>
                </a:lnTo>
                <a:lnTo>
                  <a:pt x="1564439" y="661759"/>
                </a:lnTo>
                <a:lnTo>
                  <a:pt x="1589977" y="621970"/>
                </a:lnTo>
                <a:lnTo>
                  <a:pt x="1613749" y="572757"/>
                </a:lnTo>
                <a:lnTo>
                  <a:pt x="1630976" y="520403"/>
                </a:lnTo>
                <a:lnTo>
                  <a:pt x="1813760" y="520403"/>
                </a:lnTo>
                <a:lnTo>
                  <a:pt x="1797834" y="475378"/>
                </a:lnTo>
                <a:lnTo>
                  <a:pt x="1791531" y="436635"/>
                </a:lnTo>
                <a:lnTo>
                  <a:pt x="1790720" y="416741"/>
                </a:lnTo>
                <a:lnTo>
                  <a:pt x="1791531" y="396846"/>
                </a:lnTo>
                <a:lnTo>
                  <a:pt x="1797834" y="358104"/>
                </a:lnTo>
                <a:lnTo>
                  <a:pt x="1809955" y="321456"/>
                </a:lnTo>
                <a:lnTo>
                  <a:pt x="1813493" y="314126"/>
                </a:lnTo>
                <a:lnTo>
                  <a:pt x="1630976" y="314126"/>
                </a:lnTo>
                <a:lnTo>
                  <a:pt x="1613749" y="260725"/>
                </a:lnTo>
                <a:lnTo>
                  <a:pt x="1589977" y="211511"/>
                </a:lnTo>
                <a:lnTo>
                  <a:pt x="1575799" y="188475"/>
                </a:lnTo>
                <a:lnTo>
                  <a:pt x="1563898" y="171722"/>
                </a:lnTo>
                <a:close/>
              </a:path>
              <a:path w="2943372" h="836623">
                <a:moveTo>
                  <a:pt x="2791789" y="171722"/>
                </a:moveTo>
                <a:lnTo>
                  <a:pt x="2035498" y="171722"/>
                </a:lnTo>
                <a:lnTo>
                  <a:pt x="2055574" y="172769"/>
                </a:lnTo>
                <a:lnTo>
                  <a:pt x="2075203" y="174863"/>
                </a:lnTo>
                <a:lnTo>
                  <a:pt x="2112867" y="184287"/>
                </a:lnTo>
                <a:lnTo>
                  <a:pt x="2164437" y="208370"/>
                </a:lnTo>
                <a:lnTo>
                  <a:pt x="2194798" y="231406"/>
                </a:lnTo>
                <a:lnTo>
                  <a:pt x="2233048" y="272243"/>
                </a:lnTo>
                <a:lnTo>
                  <a:pt x="2261040" y="321456"/>
                </a:lnTo>
                <a:lnTo>
                  <a:pt x="2273162" y="358104"/>
                </a:lnTo>
                <a:lnTo>
                  <a:pt x="2279464" y="396846"/>
                </a:lnTo>
                <a:lnTo>
                  <a:pt x="2280276" y="416741"/>
                </a:lnTo>
                <a:lnTo>
                  <a:pt x="2279464" y="436635"/>
                </a:lnTo>
                <a:lnTo>
                  <a:pt x="2273162" y="475378"/>
                </a:lnTo>
                <a:lnTo>
                  <a:pt x="2261040" y="512026"/>
                </a:lnTo>
                <a:lnTo>
                  <a:pt x="2233048" y="561239"/>
                </a:lnTo>
                <a:lnTo>
                  <a:pt x="2194798" y="603122"/>
                </a:lnTo>
                <a:lnTo>
                  <a:pt x="2147988" y="634535"/>
                </a:lnTo>
                <a:lnTo>
                  <a:pt x="2094322" y="654430"/>
                </a:lnTo>
                <a:lnTo>
                  <a:pt x="2055574" y="660712"/>
                </a:lnTo>
                <a:lnTo>
                  <a:pt x="2035498" y="661759"/>
                </a:lnTo>
                <a:lnTo>
                  <a:pt x="2373750" y="661759"/>
                </a:lnTo>
                <a:lnTo>
                  <a:pt x="2406310" y="608358"/>
                </a:lnTo>
                <a:lnTo>
                  <a:pt x="2431620" y="548674"/>
                </a:lnTo>
                <a:lnTo>
                  <a:pt x="2447436" y="484801"/>
                </a:lnTo>
                <a:lnTo>
                  <a:pt x="2452899" y="416741"/>
                </a:lnTo>
                <a:lnTo>
                  <a:pt x="2452680" y="403129"/>
                </a:lnTo>
                <a:lnTo>
                  <a:pt x="2449462" y="363339"/>
                </a:lnTo>
                <a:lnTo>
                  <a:pt x="2442540" y="324597"/>
                </a:lnTo>
                <a:lnTo>
                  <a:pt x="2427863" y="274337"/>
                </a:lnTo>
                <a:lnTo>
                  <a:pt x="2423266" y="262819"/>
                </a:lnTo>
                <a:lnTo>
                  <a:pt x="2418311" y="250254"/>
                </a:lnTo>
                <a:lnTo>
                  <a:pt x="2413005" y="238736"/>
                </a:lnTo>
                <a:lnTo>
                  <a:pt x="2407355" y="227218"/>
                </a:lnTo>
                <a:lnTo>
                  <a:pt x="2401368" y="215700"/>
                </a:lnTo>
                <a:lnTo>
                  <a:pt x="2395050" y="205229"/>
                </a:lnTo>
                <a:lnTo>
                  <a:pt x="2388408" y="193711"/>
                </a:lnTo>
                <a:lnTo>
                  <a:pt x="2381448" y="183240"/>
                </a:lnTo>
                <a:lnTo>
                  <a:pt x="2374179" y="172769"/>
                </a:lnTo>
                <a:lnTo>
                  <a:pt x="2784597" y="172769"/>
                </a:lnTo>
                <a:lnTo>
                  <a:pt x="2791789" y="171722"/>
                </a:lnTo>
                <a:close/>
              </a:path>
              <a:path w="2943372" h="836623">
                <a:moveTo>
                  <a:pt x="754854" y="171722"/>
                </a:moveTo>
                <a:lnTo>
                  <a:pt x="417400" y="171722"/>
                </a:lnTo>
                <a:lnTo>
                  <a:pt x="437476" y="172769"/>
                </a:lnTo>
                <a:lnTo>
                  <a:pt x="457105" y="174863"/>
                </a:lnTo>
                <a:lnTo>
                  <a:pt x="494770" y="184287"/>
                </a:lnTo>
                <a:lnTo>
                  <a:pt x="546340" y="208370"/>
                </a:lnTo>
                <a:lnTo>
                  <a:pt x="576700" y="231406"/>
                </a:lnTo>
                <a:lnTo>
                  <a:pt x="614951" y="272243"/>
                </a:lnTo>
                <a:lnTo>
                  <a:pt x="642943" y="321456"/>
                </a:lnTo>
                <a:lnTo>
                  <a:pt x="655065" y="358104"/>
                </a:lnTo>
                <a:lnTo>
                  <a:pt x="661367" y="396846"/>
                </a:lnTo>
                <a:lnTo>
                  <a:pt x="662178" y="416741"/>
                </a:lnTo>
                <a:lnTo>
                  <a:pt x="661835" y="430353"/>
                </a:lnTo>
                <a:lnTo>
                  <a:pt x="660818" y="442918"/>
                </a:lnTo>
                <a:lnTo>
                  <a:pt x="659147" y="455483"/>
                </a:lnTo>
                <a:lnTo>
                  <a:pt x="656838" y="468048"/>
                </a:lnTo>
                <a:lnTo>
                  <a:pt x="653912" y="479566"/>
                </a:lnTo>
                <a:lnTo>
                  <a:pt x="665162" y="486896"/>
                </a:lnTo>
                <a:lnTo>
                  <a:pt x="676274" y="493178"/>
                </a:lnTo>
                <a:lnTo>
                  <a:pt x="687235" y="500508"/>
                </a:lnTo>
                <a:lnTo>
                  <a:pt x="698033" y="507837"/>
                </a:lnTo>
                <a:lnTo>
                  <a:pt x="708656" y="514120"/>
                </a:lnTo>
                <a:lnTo>
                  <a:pt x="719093" y="522497"/>
                </a:lnTo>
                <a:lnTo>
                  <a:pt x="729331" y="529826"/>
                </a:lnTo>
                <a:lnTo>
                  <a:pt x="739359" y="537156"/>
                </a:lnTo>
                <a:lnTo>
                  <a:pt x="768058" y="562286"/>
                </a:lnTo>
                <a:lnTo>
                  <a:pt x="794430" y="589510"/>
                </a:lnTo>
                <a:lnTo>
                  <a:pt x="800526" y="577992"/>
                </a:lnTo>
                <a:lnTo>
                  <a:pt x="805953" y="567521"/>
                </a:lnTo>
                <a:lnTo>
                  <a:pt x="810774" y="554956"/>
                </a:lnTo>
                <a:lnTo>
                  <a:pt x="815051" y="543438"/>
                </a:lnTo>
                <a:lnTo>
                  <a:pt x="818846" y="530873"/>
                </a:lnTo>
                <a:lnTo>
                  <a:pt x="1009621" y="530873"/>
                </a:lnTo>
                <a:lnTo>
                  <a:pt x="994155" y="494225"/>
                </a:lnTo>
                <a:lnTo>
                  <a:pt x="984880" y="456530"/>
                </a:lnTo>
                <a:lnTo>
                  <a:pt x="981676" y="416741"/>
                </a:lnTo>
                <a:lnTo>
                  <a:pt x="982488" y="396846"/>
                </a:lnTo>
                <a:lnTo>
                  <a:pt x="988790" y="358104"/>
                </a:lnTo>
                <a:lnTo>
                  <a:pt x="1000912" y="321456"/>
                </a:lnTo>
                <a:lnTo>
                  <a:pt x="1004449" y="314126"/>
                </a:lnTo>
                <a:lnTo>
                  <a:pt x="821933" y="314126"/>
                </a:lnTo>
                <a:lnTo>
                  <a:pt x="804706" y="260725"/>
                </a:lnTo>
                <a:lnTo>
                  <a:pt x="780934" y="211511"/>
                </a:lnTo>
                <a:lnTo>
                  <a:pt x="766755" y="188475"/>
                </a:lnTo>
                <a:lnTo>
                  <a:pt x="754854" y="171722"/>
                </a:lnTo>
                <a:close/>
              </a:path>
              <a:path w="2943372" h="836623">
                <a:moveTo>
                  <a:pt x="1255445" y="0"/>
                </a:moveTo>
                <a:lnTo>
                  <a:pt x="1197464" y="0"/>
                </a:lnTo>
                <a:lnTo>
                  <a:pt x="1169006" y="3141"/>
                </a:lnTo>
                <a:lnTo>
                  <a:pt x="1113950" y="14659"/>
                </a:lnTo>
                <a:lnTo>
                  <a:pt x="1061806" y="33506"/>
                </a:lnTo>
                <a:lnTo>
                  <a:pt x="1013093" y="57589"/>
                </a:lnTo>
                <a:lnTo>
                  <a:pt x="968330" y="89002"/>
                </a:lnTo>
                <a:lnTo>
                  <a:pt x="928036" y="124603"/>
                </a:lnTo>
                <a:lnTo>
                  <a:pt x="892730" y="166487"/>
                </a:lnTo>
                <a:lnTo>
                  <a:pt x="862931" y="211511"/>
                </a:lnTo>
                <a:lnTo>
                  <a:pt x="839159" y="260725"/>
                </a:lnTo>
                <a:lnTo>
                  <a:pt x="821933" y="314126"/>
                </a:lnTo>
                <a:lnTo>
                  <a:pt x="1004449" y="314126"/>
                </a:lnTo>
                <a:lnTo>
                  <a:pt x="1008998" y="304702"/>
                </a:lnTo>
                <a:lnTo>
                  <a:pt x="1018349" y="287949"/>
                </a:lnTo>
                <a:lnTo>
                  <a:pt x="1053369" y="243971"/>
                </a:lnTo>
                <a:lnTo>
                  <a:pt x="1097515" y="208370"/>
                </a:lnTo>
                <a:lnTo>
                  <a:pt x="1149085" y="184287"/>
                </a:lnTo>
                <a:lnTo>
                  <a:pt x="1186749" y="174863"/>
                </a:lnTo>
                <a:lnTo>
                  <a:pt x="1226454" y="171722"/>
                </a:lnTo>
                <a:lnTo>
                  <a:pt x="1563898" y="171722"/>
                </a:lnTo>
                <a:lnTo>
                  <a:pt x="1560179" y="166487"/>
                </a:lnTo>
                <a:lnTo>
                  <a:pt x="1524873" y="124603"/>
                </a:lnTo>
                <a:lnTo>
                  <a:pt x="1484579" y="89002"/>
                </a:lnTo>
                <a:lnTo>
                  <a:pt x="1439815" y="57589"/>
                </a:lnTo>
                <a:lnTo>
                  <a:pt x="1391102" y="33506"/>
                </a:lnTo>
                <a:lnTo>
                  <a:pt x="1338958" y="14659"/>
                </a:lnTo>
                <a:lnTo>
                  <a:pt x="1283903" y="3141"/>
                </a:lnTo>
                <a:lnTo>
                  <a:pt x="1255445" y="0"/>
                </a:lnTo>
                <a:close/>
              </a:path>
              <a:path w="2943372" h="836623">
                <a:moveTo>
                  <a:pt x="2051225" y="0"/>
                </a:moveTo>
                <a:lnTo>
                  <a:pt x="2006507" y="0"/>
                </a:lnTo>
                <a:lnTo>
                  <a:pt x="1978049" y="3141"/>
                </a:lnTo>
                <a:lnTo>
                  <a:pt x="1922994" y="14659"/>
                </a:lnTo>
                <a:lnTo>
                  <a:pt x="1870850" y="33506"/>
                </a:lnTo>
                <a:lnTo>
                  <a:pt x="1822137" y="57589"/>
                </a:lnTo>
                <a:lnTo>
                  <a:pt x="1777373" y="89002"/>
                </a:lnTo>
                <a:lnTo>
                  <a:pt x="1737079" y="124603"/>
                </a:lnTo>
                <a:lnTo>
                  <a:pt x="1701773" y="166487"/>
                </a:lnTo>
                <a:lnTo>
                  <a:pt x="1671975" y="211511"/>
                </a:lnTo>
                <a:lnTo>
                  <a:pt x="1648203" y="260725"/>
                </a:lnTo>
                <a:lnTo>
                  <a:pt x="1630976" y="314126"/>
                </a:lnTo>
                <a:lnTo>
                  <a:pt x="1813493" y="314126"/>
                </a:lnTo>
                <a:lnTo>
                  <a:pt x="1818041" y="304702"/>
                </a:lnTo>
                <a:lnTo>
                  <a:pt x="1827393" y="287949"/>
                </a:lnTo>
                <a:lnTo>
                  <a:pt x="1862413" y="243971"/>
                </a:lnTo>
                <a:lnTo>
                  <a:pt x="1906558" y="208370"/>
                </a:lnTo>
                <a:lnTo>
                  <a:pt x="1958128" y="184287"/>
                </a:lnTo>
                <a:lnTo>
                  <a:pt x="1995793" y="174863"/>
                </a:lnTo>
                <a:lnTo>
                  <a:pt x="2035498" y="171722"/>
                </a:lnTo>
                <a:lnTo>
                  <a:pt x="2791789" y="171722"/>
                </a:lnTo>
                <a:lnTo>
                  <a:pt x="2798980" y="170675"/>
                </a:lnTo>
                <a:lnTo>
                  <a:pt x="2839590" y="158110"/>
                </a:lnTo>
                <a:lnTo>
                  <a:pt x="2875350" y="137168"/>
                </a:lnTo>
                <a:lnTo>
                  <a:pt x="2904923" y="108897"/>
                </a:lnTo>
                <a:lnTo>
                  <a:pt x="2916523" y="92143"/>
                </a:lnTo>
                <a:lnTo>
                  <a:pt x="2315749" y="92143"/>
                </a:lnTo>
                <a:lnTo>
                  <a:pt x="2303800" y="83767"/>
                </a:lnTo>
                <a:lnTo>
                  <a:pt x="2266453" y="61778"/>
                </a:lnTo>
                <a:lnTo>
                  <a:pt x="2226987" y="41883"/>
                </a:lnTo>
                <a:lnTo>
                  <a:pt x="2213389" y="36648"/>
                </a:lnTo>
                <a:lnTo>
                  <a:pt x="2199580" y="30365"/>
                </a:lnTo>
                <a:lnTo>
                  <a:pt x="2185566" y="26177"/>
                </a:lnTo>
                <a:lnTo>
                  <a:pt x="2171353" y="20941"/>
                </a:lnTo>
                <a:lnTo>
                  <a:pt x="2142356" y="12565"/>
                </a:lnTo>
                <a:lnTo>
                  <a:pt x="2112636" y="6282"/>
                </a:lnTo>
                <a:lnTo>
                  <a:pt x="2082243" y="2094"/>
                </a:lnTo>
                <a:lnTo>
                  <a:pt x="2051225" y="0"/>
                </a:lnTo>
                <a:close/>
              </a:path>
              <a:path w="2943372" h="836623">
                <a:moveTo>
                  <a:pt x="2469149" y="0"/>
                </a:moveTo>
                <a:lnTo>
                  <a:pt x="2455036" y="0"/>
                </a:lnTo>
                <a:lnTo>
                  <a:pt x="2427789" y="4188"/>
                </a:lnTo>
                <a:lnTo>
                  <a:pt x="2390018" y="18847"/>
                </a:lnTo>
                <a:lnTo>
                  <a:pt x="2357009" y="40836"/>
                </a:lnTo>
                <a:lnTo>
                  <a:pt x="2329929" y="69107"/>
                </a:lnTo>
                <a:lnTo>
                  <a:pt x="2315749" y="92143"/>
                </a:lnTo>
                <a:lnTo>
                  <a:pt x="2916523" y="92143"/>
                </a:lnTo>
                <a:lnTo>
                  <a:pt x="2936832" y="47118"/>
                </a:lnTo>
                <a:lnTo>
                  <a:pt x="2943372" y="4188"/>
                </a:lnTo>
                <a:lnTo>
                  <a:pt x="2469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36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ED9A6-68BB-45AB-BF3A-C415D0D0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partnering with R&amp;D institutions and Universities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xmlns="" id="{9763B214-BF09-4968-90D5-40284233BA0A}"/>
              </a:ext>
            </a:extLst>
          </p:cNvPr>
          <p:cNvSpPr/>
          <p:nvPr/>
        </p:nvSpPr>
        <p:spPr>
          <a:xfrm>
            <a:off x="16452850" y="685369"/>
            <a:ext cx="2943372" cy="836623"/>
          </a:xfrm>
          <a:custGeom>
            <a:avLst/>
            <a:gdLst/>
            <a:ahLst/>
            <a:cxnLst/>
            <a:rect l="l" t="t" r="r" b="b"/>
            <a:pathLst>
              <a:path w="2943372" h="836623">
                <a:moveTo>
                  <a:pt x="832521" y="777986"/>
                </a:moveTo>
                <a:lnTo>
                  <a:pt x="626095" y="777986"/>
                </a:lnTo>
                <a:lnTo>
                  <a:pt x="648345" y="790551"/>
                </a:lnTo>
                <a:lnTo>
                  <a:pt x="659715" y="795787"/>
                </a:lnTo>
                <a:lnTo>
                  <a:pt x="694759" y="811493"/>
                </a:lnTo>
                <a:lnTo>
                  <a:pt x="706739" y="815681"/>
                </a:lnTo>
                <a:lnTo>
                  <a:pt x="718863" y="818823"/>
                </a:lnTo>
                <a:lnTo>
                  <a:pt x="731126" y="823011"/>
                </a:lnTo>
                <a:lnTo>
                  <a:pt x="756056" y="829294"/>
                </a:lnTo>
                <a:lnTo>
                  <a:pt x="781500" y="833482"/>
                </a:lnTo>
                <a:lnTo>
                  <a:pt x="820564" y="836623"/>
                </a:lnTo>
                <a:lnTo>
                  <a:pt x="837115" y="836623"/>
                </a:lnTo>
                <a:lnTo>
                  <a:pt x="835823" y="805211"/>
                </a:lnTo>
                <a:lnTo>
                  <a:pt x="832521" y="777986"/>
                </a:lnTo>
                <a:close/>
              </a:path>
              <a:path w="2943372" h="836623">
                <a:moveTo>
                  <a:pt x="446393" y="0"/>
                </a:moveTo>
                <a:lnTo>
                  <a:pt x="417400" y="0"/>
                </a:lnTo>
                <a:lnTo>
                  <a:pt x="383168" y="1047"/>
                </a:lnTo>
                <a:lnTo>
                  <a:pt x="317097" y="11517"/>
                </a:lnTo>
                <a:lnTo>
                  <a:pt x="254932" y="32459"/>
                </a:lnTo>
                <a:lnTo>
                  <a:pt x="197535" y="61778"/>
                </a:lnTo>
                <a:lnTo>
                  <a:pt x="145763" y="99473"/>
                </a:lnTo>
                <a:lnTo>
                  <a:pt x="100478" y="145545"/>
                </a:lnTo>
                <a:lnTo>
                  <a:pt x="62538" y="196852"/>
                </a:lnTo>
                <a:lnTo>
                  <a:pt x="32802" y="254442"/>
                </a:lnTo>
                <a:lnTo>
                  <a:pt x="12131" y="316220"/>
                </a:lnTo>
                <a:lnTo>
                  <a:pt x="1383" y="382187"/>
                </a:lnTo>
                <a:lnTo>
                  <a:pt x="0" y="416741"/>
                </a:lnTo>
                <a:lnTo>
                  <a:pt x="1383" y="451295"/>
                </a:lnTo>
                <a:lnTo>
                  <a:pt x="12131" y="517261"/>
                </a:lnTo>
                <a:lnTo>
                  <a:pt x="32802" y="579039"/>
                </a:lnTo>
                <a:lnTo>
                  <a:pt x="62538" y="636629"/>
                </a:lnTo>
                <a:lnTo>
                  <a:pt x="100478" y="688984"/>
                </a:lnTo>
                <a:lnTo>
                  <a:pt x="145763" y="734009"/>
                </a:lnTo>
                <a:lnTo>
                  <a:pt x="197535" y="771704"/>
                </a:lnTo>
                <a:lnTo>
                  <a:pt x="254932" y="801022"/>
                </a:lnTo>
                <a:lnTo>
                  <a:pt x="317097" y="821964"/>
                </a:lnTo>
                <a:lnTo>
                  <a:pt x="383168" y="832435"/>
                </a:lnTo>
                <a:lnTo>
                  <a:pt x="417400" y="834529"/>
                </a:lnTo>
                <a:lnTo>
                  <a:pt x="430770" y="834529"/>
                </a:lnTo>
                <a:lnTo>
                  <a:pt x="470220" y="831388"/>
                </a:lnTo>
                <a:lnTo>
                  <a:pt x="545595" y="814634"/>
                </a:lnTo>
                <a:lnTo>
                  <a:pt x="569495" y="805211"/>
                </a:lnTo>
                <a:lnTo>
                  <a:pt x="581187" y="801022"/>
                </a:lnTo>
                <a:lnTo>
                  <a:pt x="604026" y="790551"/>
                </a:lnTo>
                <a:lnTo>
                  <a:pt x="615160" y="784269"/>
                </a:lnTo>
                <a:lnTo>
                  <a:pt x="626095" y="777986"/>
                </a:lnTo>
                <a:lnTo>
                  <a:pt x="832521" y="777986"/>
                </a:lnTo>
                <a:lnTo>
                  <a:pt x="817240" y="714114"/>
                </a:lnTo>
                <a:lnTo>
                  <a:pt x="795507" y="661759"/>
                </a:lnTo>
                <a:lnTo>
                  <a:pt x="426461" y="661759"/>
                </a:lnTo>
                <a:lnTo>
                  <a:pt x="405094" y="660712"/>
                </a:lnTo>
                <a:lnTo>
                  <a:pt x="364145" y="654430"/>
                </a:lnTo>
                <a:lnTo>
                  <a:pt x="325949" y="641865"/>
                </a:lnTo>
                <a:lnTo>
                  <a:pt x="290957" y="625111"/>
                </a:lnTo>
                <a:lnTo>
                  <a:pt x="259617" y="603122"/>
                </a:lnTo>
                <a:lnTo>
                  <a:pt x="232379" y="575898"/>
                </a:lnTo>
                <a:lnTo>
                  <a:pt x="200199" y="529826"/>
                </a:lnTo>
                <a:lnTo>
                  <a:pt x="185184" y="494225"/>
                </a:lnTo>
                <a:lnTo>
                  <a:pt x="175846" y="456530"/>
                </a:lnTo>
                <a:lnTo>
                  <a:pt x="172633" y="416741"/>
                </a:lnTo>
                <a:lnTo>
                  <a:pt x="173444" y="396846"/>
                </a:lnTo>
                <a:lnTo>
                  <a:pt x="179747" y="358104"/>
                </a:lnTo>
                <a:lnTo>
                  <a:pt x="191868" y="321456"/>
                </a:lnTo>
                <a:lnTo>
                  <a:pt x="219860" y="272243"/>
                </a:lnTo>
                <a:lnTo>
                  <a:pt x="258109" y="231406"/>
                </a:lnTo>
                <a:lnTo>
                  <a:pt x="288468" y="208370"/>
                </a:lnTo>
                <a:lnTo>
                  <a:pt x="340036" y="184287"/>
                </a:lnTo>
                <a:lnTo>
                  <a:pt x="377698" y="174863"/>
                </a:lnTo>
                <a:lnTo>
                  <a:pt x="417400" y="171722"/>
                </a:lnTo>
                <a:lnTo>
                  <a:pt x="754854" y="171722"/>
                </a:lnTo>
                <a:lnTo>
                  <a:pt x="751135" y="166487"/>
                </a:lnTo>
                <a:lnTo>
                  <a:pt x="715829" y="124603"/>
                </a:lnTo>
                <a:lnTo>
                  <a:pt x="675534" y="89002"/>
                </a:lnTo>
                <a:lnTo>
                  <a:pt x="630770" y="57589"/>
                </a:lnTo>
                <a:lnTo>
                  <a:pt x="582055" y="33506"/>
                </a:lnTo>
                <a:lnTo>
                  <a:pt x="529909" y="14659"/>
                </a:lnTo>
                <a:lnTo>
                  <a:pt x="474852" y="3141"/>
                </a:lnTo>
                <a:lnTo>
                  <a:pt x="446393" y="0"/>
                </a:lnTo>
                <a:close/>
              </a:path>
              <a:path w="2943372" h="836623">
                <a:moveTo>
                  <a:pt x="1009621" y="530873"/>
                </a:moveTo>
                <a:lnTo>
                  <a:pt x="818846" y="530873"/>
                </a:lnTo>
                <a:lnTo>
                  <a:pt x="827017" y="556004"/>
                </a:lnTo>
                <a:lnTo>
                  <a:pt x="848281" y="604170"/>
                </a:lnTo>
                <a:lnTo>
                  <a:pt x="875690" y="650241"/>
                </a:lnTo>
                <a:lnTo>
                  <a:pt x="908742" y="691078"/>
                </a:lnTo>
                <a:lnTo>
                  <a:pt x="946935" y="728773"/>
                </a:lnTo>
                <a:lnTo>
                  <a:pt x="989767" y="762280"/>
                </a:lnTo>
                <a:lnTo>
                  <a:pt x="1036736" y="789504"/>
                </a:lnTo>
                <a:lnTo>
                  <a:pt x="1087339" y="810446"/>
                </a:lnTo>
                <a:lnTo>
                  <a:pt x="1141075" y="825105"/>
                </a:lnTo>
                <a:lnTo>
                  <a:pt x="1197442" y="833482"/>
                </a:lnTo>
                <a:lnTo>
                  <a:pt x="1226454" y="834529"/>
                </a:lnTo>
                <a:lnTo>
                  <a:pt x="1255445" y="833482"/>
                </a:lnTo>
                <a:lnTo>
                  <a:pt x="1311762" y="825105"/>
                </a:lnTo>
                <a:lnTo>
                  <a:pt x="1365427" y="810446"/>
                </a:lnTo>
                <a:lnTo>
                  <a:pt x="1415920" y="788457"/>
                </a:lnTo>
                <a:lnTo>
                  <a:pt x="1462723" y="761233"/>
                </a:lnTo>
                <a:lnTo>
                  <a:pt x="1505317" y="727726"/>
                </a:lnTo>
                <a:lnTo>
                  <a:pt x="1543182" y="688984"/>
                </a:lnTo>
                <a:lnTo>
                  <a:pt x="1564439" y="661759"/>
                </a:lnTo>
                <a:lnTo>
                  <a:pt x="1226454" y="661759"/>
                </a:lnTo>
                <a:lnTo>
                  <a:pt x="1206378" y="660712"/>
                </a:lnTo>
                <a:lnTo>
                  <a:pt x="1167631" y="654430"/>
                </a:lnTo>
                <a:lnTo>
                  <a:pt x="1131175" y="642912"/>
                </a:lnTo>
                <a:lnTo>
                  <a:pt x="1081891" y="614640"/>
                </a:lnTo>
                <a:lnTo>
                  <a:pt x="1040598" y="575898"/>
                </a:lnTo>
                <a:lnTo>
                  <a:pt x="1018349" y="545533"/>
                </a:lnTo>
                <a:lnTo>
                  <a:pt x="1009621" y="530873"/>
                </a:lnTo>
                <a:close/>
              </a:path>
              <a:path w="2943372" h="836623">
                <a:moveTo>
                  <a:pt x="1813760" y="520403"/>
                </a:moveTo>
                <a:lnTo>
                  <a:pt x="1630976" y="520403"/>
                </a:lnTo>
                <a:lnTo>
                  <a:pt x="1638739" y="546580"/>
                </a:lnTo>
                <a:lnTo>
                  <a:pt x="1659303" y="597887"/>
                </a:lnTo>
                <a:lnTo>
                  <a:pt x="1686153" y="645006"/>
                </a:lnTo>
                <a:lnTo>
                  <a:pt x="1718770" y="688984"/>
                </a:lnTo>
                <a:lnTo>
                  <a:pt x="1756635" y="727726"/>
                </a:lnTo>
                <a:lnTo>
                  <a:pt x="1799229" y="761233"/>
                </a:lnTo>
                <a:lnTo>
                  <a:pt x="1846032" y="788457"/>
                </a:lnTo>
                <a:lnTo>
                  <a:pt x="1896525" y="810446"/>
                </a:lnTo>
                <a:lnTo>
                  <a:pt x="1950190" y="825105"/>
                </a:lnTo>
                <a:lnTo>
                  <a:pt x="2006507" y="833482"/>
                </a:lnTo>
                <a:lnTo>
                  <a:pt x="2035498" y="834529"/>
                </a:lnTo>
                <a:lnTo>
                  <a:pt x="2069731" y="832435"/>
                </a:lnTo>
                <a:lnTo>
                  <a:pt x="2135805" y="821964"/>
                </a:lnTo>
                <a:lnTo>
                  <a:pt x="2197970" y="801022"/>
                </a:lnTo>
                <a:lnTo>
                  <a:pt x="2255368" y="771704"/>
                </a:lnTo>
                <a:lnTo>
                  <a:pt x="2307139" y="734009"/>
                </a:lnTo>
                <a:lnTo>
                  <a:pt x="2352424" y="688984"/>
                </a:lnTo>
                <a:lnTo>
                  <a:pt x="2373750" y="661759"/>
                </a:lnTo>
                <a:lnTo>
                  <a:pt x="2035498" y="661759"/>
                </a:lnTo>
                <a:lnTo>
                  <a:pt x="2015422" y="660712"/>
                </a:lnTo>
                <a:lnTo>
                  <a:pt x="1976674" y="654430"/>
                </a:lnTo>
                <a:lnTo>
                  <a:pt x="1940218" y="642912"/>
                </a:lnTo>
                <a:lnTo>
                  <a:pt x="1890934" y="614640"/>
                </a:lnTo>
                <a:lnTo>
                  <a:pt x="1849641" y="575898"/>
                </a:lnTo>
                <a:lnTo>
                  <a:pt x="1818041" y="529826"/>
                </a:lnTo>
                <a:lnTo>
                  <a:pt x="1813760" y="520403"/>
                </a:lnTo>
                <a:close/>
              </a:path>
              <a:path w="2943372" h="836623">
                <a:moveTo>
                  <a:pt x="2706294" y="172769"/>
                </a:moveTo>
                <a:lnTo>
                  <a:pt x="2532729" y="172769"/>
                </a:lnTo>
                <a:lnTo>
                  <a:pt x="2532773" y="661759"/>
                </a:lnTo>
                <a:lnTo>
                  <a:pt x="2538122" y="703643"/>
                </a:lnTo>
                <a:lnTo>
                  <a:pt x="2553413" y="742385"/>
                </a:lnTo>
                <a:lnTo>
                  <a:pt x="2577264" y="776939"/>
                </a:lnTo>
                <a:lnTo>
                  <a:pt x="2608339" y="804163"/>
                </a:lnTo>
                <a:lnTo>
                  <a:pt x="2645303" y="823011"/>
                </a:lnTo>
                <a:lnTo>
                  <a:pt x="2686819" y="833482"/>
                </a:lnTo>
                <a:lnTo>
                  <a:pt x="2701438" y="834529"/>
                </a:lnTo>
                <a:lnTo>
                  <a:pt x="2706294" y="172769"/>
                </a:lnTo>
                <a:close/>
              </a:path>
              <a:path w="2943372" h="836623">
                <a:moveTo>
                  <a:pt x="447263" y="447106"/>
                </a:moveTo>
                <a:lnTo>
                  <a:pt x="449272" y="486896"/>
                </a:lnTo>
                <a:lnTo>
                  <a:pt x="455164" y="525638"/>
                </a:lnTo>
                <a:lnTo>
                  <a:pt x="464742" y="563333"/>
                </a:lnTo>
                <a:lnTo>
                  <a:pt x="482903" y="610452"/>
                </a:lnTo>
                <a:lnTo>
                  <a:pt x="494162" y="632441"/>
                </a:lnTo>
                <a:lnTo>
                  <a:pt x="500309" y="643959"/>
                </a:lnTo>
                <a:lnTo>
                  <a:pt x="439585" y="660712"/>
                </a:lnTo>
                <a:lnTo>
                  <a:pt x="426461" y="661759"/>
                </a:lnTo>
                <a:lnTo>
                  <a:pt x="795507" y="661759"/>
                </a:lnTo>
                <a:lnTo>
                  <a:pt x="761895" y="607311"/>
                </a:lnTo>
                <a:lnTo>
                  <a:pt x="722928" y="561239"/>
                </a:lnTo>
                <a:lnTo>
                  <a:pt x="677502" y="522497"/>
                </a:lnTo>
                <a:lnTo>
                  <a:pt x="626420" y="491084"/>
                </a:lnTo>
                <a:lnTo>
                  <a:pt x="570484" y="467001"/>
                </a:lnTo>
                <a:lnTo>
                  <a:pt x="510498" y="452342"/>
                </a:lnTo>
                <a:lnTo>
                  <a:pt x="479236" y="448153"/>
                </a:lnTo>
                <a:lnTo>
                  <a:pt x="447263" y="447106"/>
                </a:lnTo>
                <a:close/>
              </a:path>
              <a:path w="2943372" h="836623">
                <a:moveTo>
                  <a:pt x="1563898" y="171722"/>
                </a:moveTo>
                <a:lnTo>
                  <a:pt x="1226454" y="171722"/>
                </a:lnTo>
                <a:lnTo>
                  <a:pt x="1246529" y="172769"/>
                </a:lnTo>
                <a:lnTo>
                  <a:pt x="1266156" y="174863"/>
                </a:lnTo>
                <a:lnTo>
                  <a:pt x="1303819" y="184287"/>
                </a:lnTo>
                <a:lnTo>
                  <a:pt x="1355386" y="208370"/>
                </a:lnTo>
                <a:lnTo>
                  <a:pt x="1385745" y="231406"/>
                </a:lnTo>
                <a:lnTo>
                  <a:pt x="1423995" y="272243"/>
                </a:lnTo>
                <a:lnTo>
                  <a:pt x="1451986" y="321456"/>
                </a:lnTo>
                <a:lnTo>
                  <a:pt x="1464108" y="358104"/>
                </a:lnTo>
                <a:lnTo>
                  <a:pt x="1470410" y="396846"/>
                </a:lnTo>
                <a:lnTo>
                  <a:pt x="1471222" y="416741"/>
                </a:lnTo>
                <a:lnTo>
                  <a:pt x="1470410" y="436635"/>
                </a:lnTo>
                <a:lnTo>
                  <a:pt x="1464108" y="475378"/>
                </a:lnTo>
                <a:lnTo>
                  <a:pt x="1451986" y="512026"/>
                </a:lnTo>
                <a:lnTo>
                  <a:pt x="1423995" y="561239"/>
                </a:lnTo>
                <a:lnTo>
                  <a:pt x="1385745" y="603122"/>
                </a:lnTo>
                <a:lnTo>
                  <a:pt x="1338938" y="634535"/>
                </a:lnTo>
                <a:lnTo>
                  <a:pt x="1285274" y="654430"/>
                </a:lnTo>
                <a:lnTo>
                  <a:pt x="1246529" y="660712"/>
                </a:lnTo>
                <a:lnTo>
                  <a:pt x="1226454" y="661759"/>
                </a:lnTo>
                <a:lnTo>
                  <a:pt x="1564439" y="661759"/>
                </a:lnTo>
                <a:lnTo>
                  <a:pt x="1589977" y="621970"/>
                </a:lnTo>
                <a:lnTo>
                  <a:pt x="1613749" y="572757"/>
                </a:lnTo>
                <a:lnTo>
                  <a:pt x="1630976" y="520403"/>
                </a:lnTo>
                <a:lnTo>
                  <a:pt x="1813760" y="520403"/>
                </a:lnTo>
                <a:lnTo>
                  <a:pt x="1797834" y="475378"/>
                </a:lnTo>
                <a:lnTo>
                  <a:pt x="1791531" y="436635"/>
                </a:lnTo>
                <a:lnTo>
                  <a:pt x="1790720" y="416741"/>
                </a:lnTo>
                <a:lnTo>
                  <a:pt x="1791531" y="396846"/>
                </a:lnTo>
                <a:lnTo>
                  <a:pt x="1797834" y="358104"/>
                </a:lnTo>
                <a:lnTo>
                  <a:pt x="1809955" y="321456"/>
                </a:lnTo>
                <a:lnTo>
                  <a:pt x="1813493" y="314126"/>
                </a:lnTo>
                <a:lnTo>
                  <a:pt x="1630976" y="314126"/>
                </a:lnTo>
                <a:lnTo>
                  <a:pt x="1613749" y="260725"/>
                </a:lnTo>
                <a:lnTo>
                  <a:pt x="1589977" y="211511"/>
                </a:lnTo>
                <a:lnTo>
                  <a:pt x="1575799" y="188475"/>
                </a:lnTo>
                <a:lnTo>
                  <a:pt x="1563898" y="171722"/>
                </a:lnTo>
                <a:close/>
              </a:path>
              <a:path w="2943372" h="836623">
                <a:moveTo>
                  <a:pt x="2791789" y="171722"/>
                </a:moveTo>
                <a:lnTo>
                  <a:pt x="2035498" y="171722"/>
                </a:lnTo>
                <a:lnTo>
                  <a:pt x="2055574" y="172769"/>
                </a:lnTo>
                <a:lnTo>
                  <a:pt x="2075203" y="174863"/>
                </a:lnTo>
                <a:lnTo>
                  <a:pt x="2112867" y="184287"/>
                </a:lnTo>
                <a:lnTo>
                  <a:pt x="2164437" y="208370"/>
                </a:lnTo>
                <a:lnTo>
                  <a:pt x="2194798" y="231406"/>
                </a:lnTo>
                <a:lnTo>
                  <a:pt x="2233048" y="272243"/>
                </a:lnTo>
                <a:lnTo>
                  <a:pt x="2261040" y="321456"/>
                </a:lnTo>
                <a:lnTo>
                  <a:pt x="2273162" y="358104"/>
                </a:lnTo>
                <a:lnTo>
                  <a:pt x="2279464" y="396846"/>
                </a:lnTo>
                <a:lnTo>
                  <a:pt x="2280276" y="416741"/>
                </a:lnTo>
                <a:lnTo>
                  <a:pt x="2279464" y="436635"/>
                </a:lnTo>
                <a:lnTo>
                  <a:pt x="2273162" y="475378"/>
                </a:lnTo>
                <a:lnTo>
                  <a:pt x="2261040" y="512026"/>
                </a:lnTo>
                <a:lnTo>
                  <a:pt x="2233048" y="561239"/>
                </a:lnTo>
                <a:lnTo>
                  <a:pt x="2194798" y="603122"/>
                </a:lnTo>
                <a:lnTo>
                  <a:pt x="2147988" y="634535"/>
                </a:lnTo>
                <a:lnTo>
                  <a:pt x="2094322" y="654430"/>
                </a:lnTo>
                <a:lnTo>
                  <a:pt x="2055574" y="660712"/>
                </a:lnTo>
                <a:lnTo>
                  <a:pt x="2035498" y="661759"/>
                </a:lnTo>
                <a:lnTo>
                  <a:pt x="2373750" y="661759"/>
                </a:lnTo>
                <a:lnTo>
                  <a:pt x="2406310" y="608358"/>
                </a:lnTo>
                <a:lnTo>
                  <a:pt x="2431620" y="548674"/>
                </a:lnTo>
                <a:lnTo>
                  <a:pt x="2447436" y="484801"/>
                </a:lnTo>
                <a:lnTo>
                  <a:pt x="2452899" y="416741"/>
                </a:lnTo>
                <a:lnTo>
                  <a:pt x="2452680" y="403129"/>
                </a:lnTo>
                <a:lnTo>
                  <a:pt x="2449462" y="363339"/>
                </a:lnTo>
                <a:lnTo>
                  <a:pt x="2442540" y="324597"/>
                </a:lnTo>
                <a:lnTo>
                  <a:pt x="2427863" y="274337"/>
                </a:lnTo>
                <a:lnTo>
                  <a:pt x="2423266" y="262819"/>
                </a:lnTo>
                <a:lnTo>
                  <a:pt x="2418311" y="250254"/>
                </a:lnTo>
                <a:lnTo>
                  <a:pt x="2413005" y="238736"/>
                </a:lnTo>
                <a:lnTo>
                  <a:pt x="2407355" y="227218"/>
                </a:lnTo>
                <a:lnTo>
                  <a:pt x="2401368" y="215700"/>
                </a:lnTo>
                <a:lnTo>
                  <a:pt x="2395050" y="205229"/>
                </a:lnTo>
                <a:lnTo>
                  <a:pt x="2388408" y="193711"/>
                </a:lnTo>
                <a:lnTo>
                  <a:pt x="2381448" y="183240"/>
                </a:lnTo>
                <a:lnTo>
                  <a:pt x="2374179" y="172769"/>
                </a:lnTo>
                <a:lnTo>
                  <a:pt x="2784597" y="172769"/>
                </a:lnTo>
                <a:lnTo>
                  <a:pt x="2791789" y="171722"/>
                </a:lnTo>
                <a:close/>
              </a:path>
              <a:path w="2943372" h="836623">
                <a:moveTo>
                  <a:pt x="754854" y="171722"/>
                </a:moveTo>
                <a:lnTo>
                  <a:pt x="417400" y="171722"/>
                </a:lnTo>
                <a:lnTo>
                  <a:pt x="437476" y="172769"/>
                </a:lnTo>
                <a:lnTo>
                  <a:pt x="457105" y="174863"/>
                </a:lnTo>
                <a:lnTo>
                  <a:pt x="494770" y="184287"/>
                </a:lnTo>
                <a:lnTo>
                  <a:pt x="546340" y="208370"/>
                </a:lnTo>
                <a:lnTo>
                  <a:pt x="576700" y="231406"/>
                </a:lnTo>
                <a:lnTo>
                  <a:pt x="614951" y="272243"/>
                </a:lnTo>
                <a:lnTo>
                  <a:pt x="642943" y="321456"/>
                </a:lnTo>
                <a:lnTo>
                  <a:pt x="655065" y="358104"/>
                </a:lnTo>
                <a:lnTo>
                  <a:pt x="661367" y="396846"/>
                </a:lnTo>
                <a:lnTo>
                  <a:pt x="662178" y="416741"/>
                </a:lnTo>
                <a:lnTo>
                  <a:pt x="661835" y="430353"/>
                </a:lnTo>
                <a:lnTo>
                  <a:pt x="660818" y="442918"/>
                </a:lnTo>
                <a:lnTo>
                  <a:pt x="659147" y="455483"/>
                </a:lnTo>
                <a:lnTo>
                  <a:pt x="656838" y="468048"/>
                </a:lnTo>
                <a:lnTo>
                  <a:pt x="653912" y="479566"/>
                </a:lnTo>
                <a:lnTo>
                  <a:pt x="665162" y="486896"/>
                </a:lnTo>
                <a:lnTo>
                  <a:pt x="676274" y="493178"/>
                </a:lnTo>
                <a:lnTo>
                  <a:pt x="687235" y="500508"/>
                </a:lnTo>
                <a:lnTo>
                  <a:pt x="698033" y="507837"/>
                </a:lnTo>
                <a:lnTo>
                  <a:pt x="708656" y="514120"/>
                </a:lnTo>
                <a:lnTo>
                  <a:pt x="719093" y="522497"/>
                </a:lnTo>
                <a:lnTo>
                  <a:pt x="729331" y="529826"/>
                </a:lnTo>
                <a:lnTo>
                  <a:pt x="739359" y="537156"/>
                </a:lnTo>
                <a:lnTo>
                  <a:pt x="768058" y="562286"/>
                </a:lnTo>
                <a:lnTo>
                  <a:pt x="794430" y="589510"/>
                </a:lnTo>
                <a:lnTo>
                  <a:pt x="800526" y="577992"/>
                </a:lnTo>
                <a:lnTo>
                  <a:pt x="805953" y="567521"/>
                </a:lnTo>
                <a:lnTo>
                  <a:pt x="810774" y="554956"/>
                </a:lnTo>
                <a:lnTo>
                  <a:pt x="815051" y="543438"/>
                </a:lnTo>
                <a:lnTo>
                  <a:pt x="818846" y="530873"/>
                </a:lnTo>
                <a:lnTo>
                  <a:pt x="1009621" y="530873"/>
                </a:lnTo>
                <a:lnTo>
                  <a:pt x="994155" y="494225"/>
                </a:lnTo>
                <a:lnTo>
                  <a:pt x="984880" y="456530"/>
                </a:lnTo>
                <a:lnTo>
                  <a:pt x="981676" y="416741"/>
                </a:lnTo>
                <a:lnTo>
                  <a:pt x="982488" y="396846"/>
                </a:lnTo>
                <a:lnTo>
                  <a:pt x="988790" y="358104"/>
                </a:lnTo>
                <a:lnTo>
                  <a:pt x="1000912" y="321456"/>
                </a:lnTo>
                <a:lnTo>
                  <a:pt x="1004449" y="314126"/>
                </a:lnTo>
                <a:lnTo>
                  <a:pt x="821933" y="314126"/>
                </a:lnTo>
                <a:lnTo>
                  <a:pt x="804706" y="260725"/>
                </a:lnTo>
                <a:lnTo>
                  <a:pt x="780934" y="211511"/>
                </a:lnTo>
                <a:lnTo>
                  <a:pt x="766755" y="188475"/>
                </a:lnTo>
                <a:lnTo>
                  <a:pt x="754854" y="171722"/>
                </a:lnTo>
                <a:close/>
              </a:path>
              <a:path w="2943372" h="836623">
                <a:moveTo>
                  <a:pt x="1255445" y="0"/>
                </a:moveTo>
                <a:lnTo>
                  <a:pt x="1197464" y="0"/>
                </a:lnTo>
                <a:lnTo>
                  <a:pt x="1169006" y="3141"/>
                </a:lnTo>
                <a:lnTo>
                  <a:pt x="1113950" y="14659"/>
                </a:lnTo>
                <a:lnTo>
                  <a:pt x="1061806" y="33506"/>
                </a:lnTo>
                <a:lnTo>
                  <a:pt x="1013093" y="57589"/>
                </a:lnTo>
                <a:lnTo>
                  <a:pt x="968330" y="89002"/>
                </a:lnTo>
                <a:lnTo>
                  <a:pt x="928036" y="124603"/>
                </a:lnTo>
                <a:lnTo>
                  <a:pt x="892730" y="166487"/>
                </a:lnTo>
                <a:lnTo>
                  <a:pt x="862931" y="211511"/>
                </a:lnTo>
                <a:lnTo>
                  <a:pt x="839159" y="260725"/>
                </a:lnTo>
                <a:lnTo>
                  <a:pt x="821933" y="314126"/>
                </a:lnTo>
                <a:lnTo>
                  <a:pt x="1004449" y="314126"/>
                </a:lnTo>
                <a:lnTo>
                  <a:pt x="1008998" y="304702"/>
                </a:lnTo>
                <a:lnTo>
                  <a:pt x="1018349" y="287949"/>
                </a:lnTo>
                <a:lnTo>
                  <a:pt x="1053369" y="243971"/>
                </a:lnTo>
                <a:lnTo>
                  <a:pt x="1097515" y="208370"/>
                </a:lnTo>
                <a:lnTo>
                  <a:pt x="1149085" y="184287"/>
                </a:lnTo>
                <a:lnTo>
                  <a:pt x="1186749" y="174863"/>
                </a:lnTo>
                <a:lnTo>
                  <a:pt x="1226454" y="171722"/>
                </a:lnTo>
                <a:lnTo>
                  <a:pt x="1563898" y="171722"/>
                </a:lnTo>
                <a:lnTo>
                  <a:pt x="1560179" y="166487"/>
                </a:lnTo>
                <a:lnTo>
                  <a:pt x="1524873" y="124603"/>
                </a:lnTo>
                <a:lnTo>
                  <a:pt x="1484579" y="89002"/>
                </a:lnTo>
                <a:lnTo>
                  <a:pt x="1439815" y="57589"/>
                </a:lnTo>
                <a:lnTo>
                  <a:pt x="1391102" y="33506"/>
                </a:lnTo>
                <a:lnTo>
                  <a:pt x="1338958" y="14659"/>
                </a:lnTo>
                <a:lnTo>
                  <a:pt x="1283903" y="3141"/>
                </a:lnTo>
                <a:lnTo>
                  <a:pt x="1255445" y="0"/>
                </a:lnTo>
                <a:close/>
              </a:path>
              <a:path w="2943372" h="836623">
                <a:moveTo>
                  <a:pt x="2051225" y="0"/>
                </a:moveTo>
                <a:lnTo>
                  <a:pt x="2006507" y="0"/>
                </a:lnTo>
                <a:lnTo>
                  <a:pt x="1978049" y="3141"/>
                </a:lnTo>
                <a:lnTo>
                  <a:pt x="1922994" y="14659"/>
                </a:lnTo>
                <a:lnTo>
                  <a:pt x="1870850" y="33506"/>
                </a:lnTo>
                <a:lnTo>
                  <a:pt x="1822137" y="57589"/>
                </a:lnTo>
                <a:lnTo>
                  <a:pt x="1777373" y="89002"/>
                </a:lnTo>
                <a:lnTo>
                  <a:pt x="1737079" y="124603"/>
                </a:lnTo>
                <a:lnTo>
                  <a:pt x="1701773" y="166487"/>
                </a:lnTo>
                <a:lnTo>
                  <a:pt x="1671975" y="211511"/>
                </a:lnTo>
                <a:lnTo>
                  <a:pt x="1648203" y="260725"/>
                </a:lnTo>
                <a:lnTo>
                  <a:pt x="1630976" y="314126"/>
                </a:lnTo>
                <a:lnTo>
                  <a:pt x="1813493" y="314126"/>
                </a:lnTo>
                <a:lnTo>
                  <a:pt x="1818041" y="304702"/>
                </a:lnTo>
                <a:lnTo>
                  <a:pt x="1827393" y="287949"/>
                </a:lnTo>
                <a:lnTo>
                  <a:pt x="1862413" y="243971"/>
                </a:lnTo>
                <a:lnTo>
                  <a:pt x="1906558" y="208370"/>
                </a:lnTo>
                <a:lnTo>
                  <a:pt x="1958128" y="184287"/>
                </a:lnTo>
                <a:lnTo>
                  <a:pt x="1995793" y="174863"/>
                </a:lnTo>
                <a:lnTo>
                  <a:pt x="2035498" y="171722"/>
                </a:lnTo>
                <a:lnTo>
                  <a:pt x="2791789" y="171722"/>
                </a:lnTo>
                <a:lnTo>
                  <a:pt x="2798980" y="170675"/>
                </a:lnTo>
                <a:lnTo>
                  <a:pt x="2839590" y="158110"/>
                </a:lnTo>
                <a:lnTo>
                  <a:pt x="2875350" y="137168"/>
                </a:lnTo>
                <a:lnTo>
                  <a:pt x="2904923" y="108897"/>
                </a:lnTo>
                <a:lnTo>
                  <a:pt x="2916523" y="92143"/>
                </a:lnTo>
                <a:lnTo>
                  <a:pt x="2315749" y="92143"/>
                </a:lnTo>
                <a:lnTo>
                  <a:pt x="2303800" y="83767"/>
                </a:lnTo>
                <a:lnTo>
                  <a:pt x="2266453" y="61778"/>
                </a:lnTo>
                <a:lnTo>
                  <a:pt x="2226987" y="41883"/>
                </a:lnTo>
                <a:lnTo>
                  <a:pt x="2213389" y="36648"/>
                </a:lnTo>
                <a:lnTo>
                  <a:pt x="2199580" y="30365"/>
                </a:lnTo>
                <a:lnTo>
                  <a:pt x="2185566" y="26177"/>
                </a:lnTo>
                <a:lnTo>
                  <a:pt x="2171353" y="20941"/>
                </a:lnTo>
                <a:lnTo>
                  <a:pt x="2142356" y="12565"/>
                </a:lnTo>
                <a:lnTo>
                  <a:pt x="2112636" y="6282"/>
                </a:lnTo>
                <a:lnTo>
                  <a:pt x="2082243" y="2094"/>
                </a:lnTo>
                <a:lnTo>
                  <a:pt x="2051225" y="0"/>
                </a:lnTo>
                <a:close/>
              </a:path>
              <a:path w="2943372" h="836623">
                <a:moveTo>
                  <a:pt x="2469149" y="0"/>
                </a:moveTo>
                <a:lnTo>
                  <a:pt x="2455036" y="0"/>
                </a:lnTo>
                <a:lnTo>
                  <a:pt x="2427789" y="4188"/>
                </a:lnTo>
                <a:lnTo>
                  <a:pt x="2390018" y="18847"/>
                </a:lnTo>
                <a:lnTo>
                  <a:pt x="2357009" y="40836"/>
                </a:lnTo>
                <a:lnTo>
                  <a:pt x="2329929" y="69107"/>
                </a:lnTo>
                <a:lnTo>
                  <a:pt x="2315749" y="92143"/>
                </a:lnTo>
                <a:lnTo>
                  <a:pt x="2916523" y="92143"/>
                </a:lnTo>
                <a:lnTo>
                  <a:pt x="2936832" y="47118"/>
                </a:lnTo>
                <a:lnTo>
                  <a:pt x="2943372" y="4188"/>
                </a:lnTo>
                <a:lnTo>
                  <a:pt x="2469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B3A1F5BF-40E9-4D0B-A94E-EFEF24441377}"/>
              </a:ext>
            </a:extLst>
          </p:cNvPr>
          <p:cNvGraphicFramePr/>
          <p:nvPr>
            <p:extLst/>
          </p:nvPr>
        </p:nvGraphicFramePr>
        <p:xfrm>
          <a:off x="3651250" y="2380544"/>
          <a:ext cx="13402733" cy="89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2234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14719347" y="6253902"/>
            <a:ext cx="2427542" cy="4904347"/>
          </a:xfrm>
          <a:custGeom>
            <a:avLst/>
            <a:gdLst>
              <a:gd name="T0" fmla="*/ 616 w 725"/>
              <a:gd name="T1" fmla="*/ 590 h 1468"/>
              <a:gd name="T2" fmla="*/ 459 w 725"/>
              <a:gd name="T3" fmla="*/ 759 h 1468"/>
              <a:gd name="T4" fmla="*/ 478 w 725"/>
              <a:gd name="T5" fmla="*/ 488 h 1468"/>
              <a:gd name="T6" fmla="*/ 725 w 725"/>
              <a:gd name="T7" fmla="*/ 191 h 1468"/>
              <a:gd name="T8" fmla="*/ 675 w 725"/>
              <a:gd name="T9" fmla="*/ 124 h 1468"/>
              <a:gd name="T10" fmla="*/ 440 w 725"/>
              <a:gd name="T11" fmla="*/ 376 h 1468"/>
              <a:gd name="T12" fmla="*/ 412 w 725"/>
              <a:gd name="T13" fmla="*/ 0 h 1468"/>
              <a:gd name="T14" fmla="*/ 344 w 725"/>
              <a:gd name="T15" fmla="*/ 0 h 1468"/>
              <a:gd name="T16" fmla="*/ 314 w 725"/>
              <a:gd name="T17" fmla="*/ 577 h 1468"/>
              <a:gd name="T18" fmla="*/ 46 w 725"/>
              <a:gd name="T19" fmla="*/ 271 h 1468"/>
              <a:gd name="T20" fmla="*/ 0 w 725"/>
              <a:gd name="T21" fmla="*/ 313 h 1468"/>
              <a:gd name="T22" fmla="*/ 285 w 725"/>
              <a:gd name="T23" fmla="*/ 698 h 1468"/>
              <a:gd name="T24" fmla="*/ 216 w 725"/>
              <a:gd name="T25" fmla="*/ 1468 h 1468"/>
              <a:gd name="T26" fmla="*/ 548 w 725"/>
              <a:gd name="T27" fmla="*/ 1468 h 1468"/>
              <a:gd name="T28" fmla="*/ 471 w 725"/>
              <a:gd name="T29" fmla="*/ 892 h 1468"/>
              <a:gd name="T30" fmla="*/ 667 w 725"/>
              <a:gd name="T31" fmla="*/ 657 h 1468"/>
              <a:gd name="T32" fmla="*/ 616 w 725"/>
              <a:gd name="T33" fmla="*/ 590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5" h="1468">
                <a:moveTo>
                  <a:pt x="616" y="590"/>
                </a:moveTo>
                <a:cubicBezTo>
                  <a:pt x="459" y="759"/>
                  <a:pt x="459" y="759"/>
                  <a:pt x="459" y="759"/>
                </a:cubicBezTo>
                <a:cubicBezTo>
                  <a:pt x="439" y="488"/>
                  <a:pt x="478" y="488"/>
                  <a:pt x="478" y="488"/>
                </a:cubicBezTo>
                <a:cubicBezTo>
                  <a:pt x="725" y="191"/>
                  <a:pt x="725" y="191"/>
                  <a:pt x="725" y="191"/>
                </a:cubicBezTo>
                <a:cubicBezTo>
                  <a:pt x="675" y="124"/>
                  <a:pt x="675" y="124"/>
                  <a:pt x="675" y="124"/>
                </a:cubicBezTo>
                <a:cubicBezTo>
                  <a:pt x="440" y="376"/>
                  <a:pt x="440" y="376"/>
                  <a:pt x="440" y="376"/>
                </a:cubicBezTo>
                <a:cubicBezTo>
                  <a:pt x="412" y="0"/>
                  <a:pt x="412" y="0"/>
                  <a:pt x="412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14" y="577"/>
                  <a:pt x="314" y="577"/>
                  <a:pt x="314" y="577"/>
                </a:cubicBezTo>
                <a:cubicBezTo>
                  <a:pt x="46" y="271"/>
                  <a:pt x="46" y="271"/>
                  <a:pt x="46" y="271"/>
                </a:cubicBezTo>
                <a:cubicBezTo>
                  <a:pt x="0" y="313"/>
                  <a:pt x="0" y="313"/>
                  <a:pt x="0" y="313"/>
                </a:cubicBezTo>
                <a:cubicBezTo>
                  <a:pt x="285" y="698"/>
                  <a:pt x="285" y="698"/>
                  <a:pt x="285" y="698"/>
                </a:cubicBezTo>
                <a:cubicBezTo>
                  <a:pt x="323" y="824"/>
                  <a:pt x="216" y="1468"/>
                  <a:pt x="216" y="1468"/>
                </a:cubicBezTo>
                <a:cubicBezTo>
                  <a:pt x="548" y="1468"/>
                  <a:pt x="548" y="1468"/>
                  <a:pt x="548" y="1468"/>
                </a:cubicBezTo>
                <a:cubicBezTo>
                  <a:pt x="548" y="1468"/>
                  <a:pt x="500" y="1168"/>
                  <a:pt x="471" y="892"/>
                </a:cubicBezTo>
                <a:cubicBezTo>
                  <a:pt x="667" y="657"/>
                  <a:pt x="667" y="657"/>
                  <a:pt x="667" y="657"/>
                </a:cubicBezTo>
                <a:lnTo>
                  <a:pt x="616" y="590"/>
                </a:lnTo>
                <a:close/>
              </a:path>
            </a:pathLst>
          </a:custGeom>
          <a:solidFill>
            <a:srgbClr val="166A5F"/>
          </a:solidFill>
          <a:ln>
            <a:noFill/>
          </a:ln>
        </p:spPr>
        <p:txBody>
          <a:bodyPr vert="horz" wrap="square" lIns="137168" tIns="68584" rIns="137168" bIns="68584" numCol="1" anchor="t" anchorCtr="0" compatLnSpc="1">
            <a:prstTxWarp prst="textNoShape">
              <a:avLst/>
            </a:prstTxWarp>
          </a:bodyPr>
          <a:lstStyle/>
          <a:p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892505" y="7549810"/>
            <a:ext cx="831478" cy="831695"/>
          </a:xfrm>
          <a:prstGeom prst="ellipse">
            <a:avLst/>
          </a:prstGeom>
          <a:solidFill>
            <a:srgbClr val="16A08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723983" y="8150120"/>
            <a:ext cx="686116" cy="6862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455590" y="8053251"/>
            <a:ext cx="618442" cy="618602"/>
          </a:xfrm>
          <a:prstGeom prst="ellipse">
            <a:avLst/>
          </a:prstGeom>
          <a:solidFill>
            <a:srgbClr val="16A08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684443" y="7549810"/>
            <a:ext cx="476532" cy="4766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012654" y="6895396"/>
            <a:ext cx="791534" cy="7917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476105" y="7523899"/>
            <a:ext cx="252793" cy="252859"/>
          </a:xfrm>
          <a:prstGeom prst="ellipse">
            <a:avLst/>
          </a:prstGeom>
          <a:solidFill>
            <a:srgbClr val="116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727810" y="8130985"/>
            <a:ext cx="444684" cy="44479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925399" y="7955315"/>
            <a:ext cx="285556" cy="285631"/>
          </a:xfrm>
          <a:prstGeom prst="ellipse">
            <a:avLst/>
          </a:prstGeom>
          <a:solidFill>
            <a:srgbClr val="116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240934" y="6875824"/>
            <a:ext cx="688362" cy="68854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28995" y="6962709"/>
            <a:ext cx="534385" cy="5345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338793" y="8539100"/>
            <a:ext cx="469428" cy="4695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302369" y="6273569"/>
            <a:ext cx="212078" cy="212133"/>
          </a:xfrm>
          <a:prstGeom prst="ellipse">
            <a:avLst/>
          </a:prstGeom>
          <a:solidFill>
            <a:srgbClr val="116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323482" y="7079428"/>
            <a:ext cx="349307" cy="3493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623966" y="6240762"/>
            <a:ext cx="633466" cy="6336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319431" y="7881501"/>
            <a:ext cx="633466" cy="6336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000082" y="5464475"/>
            <a:ext cx="559888" cy="560034"/>
          </a:xfrm>
          <a:prstGeom prst="ellipse">
            <a:avLst/>
          </a:prstGeom>
          <a:solidFill>
            <a:srgbClr val="16A08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405851" y="5783115"/>
            <a:ext cx="554692" cy="5548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531837" y="5572319"/>
            <a:ext cx="657772" cy="657943"/>
          </a:xfrm>
          <a:prstGeom prst="ellipse">
            <a:avLst/>
          </a:prstGeom>
          <a:solidFill>
            <a:srgbClr val="16A08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024586" y="4832578"/>
            <a:ext cx="554692" cy="5548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4941246" y="8471073"/>
            <a:ext cx="622032" cy="6221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7175506" y="4687821"/>
            <a:ext cx="547413" cy="547556"/>
          </a:xfrm>
          <a:prstGeom prst="ellipse">
            <a:avLst/>
          </a:prstGeom>
          <a:solidFill>
            <a:srgbClr val="16A08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7693819" y="5121124"/>
            <a:ext cx="379310" cy="3794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8156001" y="5274045"/>
            <a:ext cx="459189" cy="45930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064168" y="6545478"/>
            <a:ext cx="349307" cy="3493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3585138" y="6074283"/>
            <a:ext cx="1726461" cy="1726911"/>
          </a:xfrm>
          <a:prstGeom prst="ellipse">
            <a:avLst/>
          </a:prstGeom>
          <a:solidFill>
            <a:srgbClr val="9BBB5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algn="ctr"/>
            <a:endParaRPr lang="id-ID" sz="2701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6300031" y="7040218"/>
            <a:ext cx="2125369" cy="2125924"/>
          </a:xfrm>
          <a:prstGeom prst="ellipse">
            <a:avLst/>
          </a:prstGeom>
          <a:solidFill>
            <a:srgbClr val="00B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algn="ctr"/>
            <a:endParaRPr lang="id-ID" sz="2401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4624050" y="4362450"/>
            <a:ext cx="2690181" cy="2690882"/>
          </a:xfrm>
          <a:prstGeom prst="ellipse">
            <a:avLst/>
          </a:prstGeom>
          <a:solidFill>
            <a:srgbClr val="EF952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algn="ctr"/>
            <a:endParaRPr lang="id-ID" sz="2701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731165" y="5559586"/>
            <a:ext cx="1726461" cy="1726911"/>
          </a:xfrm>
          <a:prstGeom prst="ellipse">
            <a:avLst/>
          </a:prstGeom>
          <a:solidFill>
            <a:srgbClr val="9BBB5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algn="ctr"/>
            <a:endParaRPr lang="id-ID" sz="2701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84AF728F-F23E-48B5-BE6E-7F79EC09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592427"/>
            <a:ext cx="18286747" cy="65573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QOOT and academic partnerships</a:t>
            </a:r>
            <a:r>
              <a:rPr 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"/>
          <p:cNvSpPr/>
          <p:nvPr/>
        </p:nvSpPr>
        <p:spPr>
          <a:xfrm>
            <a:off x="16148050" y="595333"/>
            <a:ext cx="2943372" cy="836623"/>
          </a:xfrm>
          <a:custGeom>
            <a:avLst/>
            <a:gdLst/>
            <a:ahLst/>
            <a:cxnLst/>
            <a:rect l="l" t="t" r="r" b="b"/>
            <a:pathLst>
              <a:path w="2943372" h="836623">
                <a:moveTo>
                  <a:pt x="832521" y="777986"/>
                </a:moveTo>
                <a:lnTo>
                  <a:pt x="626095" y="777986"/>
                </a:lnTo>
                <a:lnTo>
                  <a:pt x="648345" y="790551"/>
                </a:lnTo>
                <a:lnTo>
                  <a:pt x="659715" y="795787"/>
                </a:lnTo>
                <a:lnTo>
                  <a:pt x="694759" y="811493"/>
                </a:lnTo>
                <a:lnTo>
                  <a:pt x="706739" y="815681"/>
                </a:lnTo>
                <a:lnTo>
                  <a:pt x="718863" y="818823"/>
                </a:lnTo>
                <a:lnTo>
                  <a:pt x="731126" y="823011"/>
                </a:lnTo>
                <a:lnTo>
                  <a:pt x="756056" y="829294"/>
                </a:lnTo>
                <a:lnTo>
                  <a:pt x="781500" y="833482"/>
                </a:lnTo>
                <a:lnTo>
                  <a:pt x="820564" y="836623"/>
                </a:lnTo>
                <a:lnTo>
                  <a:pt x="837115" y="836623"/>
                </a:lnTo>
                <a:lnTo>
                  <a:pt x="835823" y="805211"/>
                </a:lnTo>
                <a:lnTo>
                  <a:pt x="832521" y="777986"/>
                </a:lnTo>
                <a:close/>
              </a:path>
              <a:path w="2943372" h="836623">
                <a:moveTo>
                  <a:pt x="446393" y="0"/>
                </a:moveTo>
                <a:lnTo>
                  <a:pt x="417400" y="0"/>
                </a:lnTo>
                <a:lnTo>
                  <a:pt x="383168" y="1047"/>
                </a:lnTo>
                <a:lnTo>
                  <a:pt x="317097" y="11517"/>
                </a:lnTo>
                <a:lnTo>
                  <a:pt x="254932" y="32459"/>
                </a:lnTo>
                <a:lnTo>
                  <a:pt x="197535" y="61778"/>
                </a:lnTo>
                <a:lnTo>
                  <a:pt x="145763" y="99473"/>
                </a:lnTo>
                <a:lnTo>
                  <a:pt x="100478" y="145545"/>
                </a:lnTo>
                <a:lnTo>
                  <a:pt x="62538" y="196852"/>
                </a:lnTo>
                <a:lnTo>
                  <a:pt x="32802" y="254442"/>
                </a:lnTo>
                <a:lnTo>
                  <a:pt x="12131" y="316220"/>
                </a:lnTo>
                <a:lnTo>
                  <a:pt x="1383" y="382187"/>
                </a:lnTo>
                <a:lnTo>
                  <a:pt x="0" y="416741"/>
                </a:lnTo>
                <a:lnTo>
                  <a:pt x="1383" y="451295"/>
                </a:lnTo>
                <a:lnTo>
                  <a:pt x="12131" y="517261"/>
                </a:lnTo>
                <a:lnTo>
                  <a:pt x="32802" y="579039"/>
                </a:lnTo>
                <a:lnTo>
                  <a:pt x="62538" y="636629"/>
                </a:lnTo>
                <a:lnTo>
                  <a:pt x="100478" y="688984"/>
                </a:lnTo>
                <a:lnTo>
                  <a:pt x="145763" y="734009"/>
                </a:lnTo>
                <a:lnTo>
                  <a:pt x="197535" y="771704"/>
                </a:lnTo>
                <a:lnTo>
                  <a:pt x="254932" y="801022"/>
                </a:lnTo>
                <a:lnTo>
                  <a:pt x="317097" y="821964"/>
                </a:lnTo>
                <a:lnTo>
                  <a:pt x="383168" y="832435"/>
                </a:lnTo>
                <a:lnTo>
                  <a:pt x="417400" y="834529"/>
                </a:lnTo>
                <a:lnTo>
                  <a:pt x="430770" y="834529"/>
                </a:lnTo>
                <a:lnTo>
                  <a:pt x="470220" y="831388"/>
                </a:lnTo>
                <a:lnTo>
                  <a:pt x="545595" y="814634"/>
                </a:lnTo>
                <a:lnTo>
                  <a:pt x="569495" y="805211"/>
                </a:lnTo>
                <a:lnTo>
                  <a:pt x="581187" y="801022"/>
                </a:lnTo>
                <a:lnTo>
                  <a:pt x="604026" y="790551"/>
                </a:lnTo>
                <a:lnTo>
                  <a:pt x="615160" y="784269"/>
                </a:lnTo>
                <a:lnTo>
                  <a:pt x="626095" y="777986"/>
                </a:lnTo>
                <a:lnTo>
                  <a:pt x="832521" y="777986"/>
                </a:lnTo>
                <a:lnTo>
                  <a:pt x="817240" y="714114"/>
                </a:lnTo>
                <a:lnTo>
                  <a:pt x="795507" y="661759"/>
                </a:lnTo>
                <a:lnTo>
                  <a:pt x="426461" y="661759"/>
                </a:lnTo>
                <a:lnTo>
                  <a:pt x="405094" y="660712"/>
                </a:lnTo>
                <a:lnTo>
                  <a:pt x="364145" y="654430"/>
                </a:lnTo>
                <a:lnTo>
                  <a:pt x="325949" y="641865"/>
                </a:lnTo>
                <a:lnTo>
                  <a:pt x="290957" y="625111"/>
                </a:lnTo>
                <a:lnTo>
                  <a:pt x="259617" y="603122"/>
                </a:lnTo>
                <a:lnTo>
                  <a:pt x="232379" y="575898"/>
                </a:lnTo>
                <a:lnTo>
                  <a:pt x="200199" y="529826"/>
                </a:lnTo>
                <a:lnTo>
                  <a:pt x="185184" y="494225"/>
                </a:lnTo>
                <a:lnTo>
                  <a:pt x="175846" y="456530"/>
                </a:lnTo>
                <a:lnTo>
                  <a:pt x="172633" y="416741"/>
                </a:lnTo>
                <a:lnTo>
                  <a:pt x="173444" y="396846"/>
                </a:lnTo>
                <a:lnTo>
                  <a:pt x="179747" y="358104"/>
                </a:lnTo>
                <a:lnTo>
                  <a:pt x="191868" y="321456"/>
                </a:lnTo>
                <a:lnTo>
                  <a:pt x="219860" y="272243"/>
                </a:lnTo>
                <a:lnTo>
                  <a:pt x="258109" y="231406"/>
                </a:lnTo>
                <a:lnTo>
                  <a:pt x="288468" y="208370"/>
                </a:lnTo>
                <a:lnTo>
                  <a:pt x="340036" y="184287"/>
                </a:lnTo>
                <a:lnTo>
                  <a:pt x="377698" y="174863"/>
                </a:lnTo>
                <a:lnTo>
                  <a:pt x="417400" y="171722"/>
                </a:lnTo>
                <a:lnTo>
                  <a:pt x="754854" y="171722"/>
                </a:lnTo>
                <a:lnTo>
                  <a:pt x="751135" y="166487"/>
                </a:lnTo>
                <a:lnTo>
                  <a:pt x="715829" y="124603"/>
                </a:lnTo>
                <a:lnTo>
                  <a:pt x="675534" y="89002"/>
                </a:lnTo>
                <a:lnTo>
                  <a:pt x="630770" y="57589"/>
                </a:lnTo>
                <a:lnTo>
                  <a:pt x="582055" y="33506"/>
                </a:lnTo>
                <a:lnTo>
                  <a:pt x="529909" y="14659"/>
                </a:lnTo>
                <a:lnTo>
                  <a:pt x="474852" y="3141"/>
                </a:lnTo>
                <a:lnTo>
                  <a:pt x="446393" y="0"/>
                </a:lnTo>
                <a:close/>
              </a:path>
              <a:path w="2943372" h="836623">
                <a:moveTo>
                  <a:pt x="1009621" y="530873"/>
                </a:moveTo>
                <a:lnTo>
                  <a:pt x="818846" y="530873"/>
                </a:lnTo>
                <a:lnTo>
                  <a:pt x="827017" y="556004"/>
                </a:lnTo>
                <a:lnTo>
                  <a:pt x="848281" y="604170"/>
                </a:lnTo>
                <a:lnTo>
                  <a:pt x="875690" y="650241"/>
                </a:lnTo>
                <a:lnTo>
                  <a:pt x="908742" y="691078"/>
                </a:lnTo>
                <a:lnTo>
                  <a:pt x="946935" y="728773"/>
                </a:lnTo>
                <a:lnTo>
                  <a:pt x="989767" y="762280"/>
                </a:lnTo>
                <a:lnTo>
                  <a:pt x="1036736" y="789504"/>
                </a:lnTo>
                <a:lnTo>
                  <a:pt x="1087339" y="810446"/>
                </a:lnTo>
                <a:lnTo>
                  <a:pt x="1141075" y="825105"/>
                </a:lnTo>
                <a:lnTo>
                  <a:pt x="1197442" y="833482"/>
                </a:lnTo>
                <a:lnTo>
                  <a:pt x="1226454" y="834529"/>
                </a:lnTo>
                <a:lnTo>
                  <a:pt x="1255445" y="833482"/>
                </a:lnTo>
                <a:lnTo>
                  <a:pt x="1311762" y="825105"/>
                </a:lnTo>
                <a:lnTo>
                  <a:pt x="1365427" y="810446"/>
                </a:lnTo>
                <a:lnTo>
                  <a:pt x="1415920" y="788457"/>
                </a:lnTo>
                <a:lnTo>
                  <a:pt x="1462723" y="761233"/>
                </a:lnTo>
                <a:lnTo>
                  <a:pt x="1505317" y="727726"/>
                </a:lnTo>
                <a:lnTo>
                  <a:pt x="1543182" y="688984"/>
                </a:lnTo>
                <a:lnTo>
                  <a:pt x="1564439" y="661759"/>
                </a:lnTo>
                <a:lnTo>
                  <a:pt x="1226454" y="661759"/>
                </a:lnTo>
                <a:lnTo>
                  <a:pt x="1206378" y="660712"/>
                </a:lnTo>
                <a:lnTo>
                  <a:pt x="1167631" y="654430"/>
                </a:lnTo>
                <a:lnTo>
                  <a:pt x="1131175" y="642912"/>
                </a:lnTo>
                <a:lnTo>
                  <a:pt x="1081891" y="614640"/>
                </a:lnTo>
                <a:lnTo>
                  <a:pt x="1040598" y="575898"/>
                </a:lnTo>
                <a:lnTo>
                  <a:pt x="1018349" y="545533"/>
                </a:lnTo>
                <a:lnTo>
                  <a:pt x="1009621" y="530873"/>
                </a:lnTo>
                <a:close/>
              </a:path>
              <a:path w="2943372" h="836623">
                <a:moveTo>
                  <a:pt x="1813760" y="520403"/>
                </a:moveTo>
                <a:lnTo>
                  <a:pt x="1630976" y="520403"/>
                </a:lnTo>
                <a:lnTo>
                  <a:pt x="1638739" y="546580"/>
                </a:lnTo>
                <a:lnTo>
                  <a:pt x="1659303" y="597887"/>
                </a:lnTo>
                <a:lnTo>
                  <a:pt x="1686153" y="645006"/>
                </a:lnTo>
                <a:lnTo>
                  <a:pt x="1718770" y="688984"/>
                </a:lnTo>
                <a:lnTo>
                  <a:pt x="1756635" y="727726"/>
                </a:lnTo>
                <a:lnTo>
                  <a:pt x="1799229" y="761233"/>
                </a:lnTo>
                <a:lnTo>
                  <a:pt x="1846032" y="788457"/>
                </a:lnTo>
                <a:lnTo>
                  <a:pt x="1896525" y="810446"/>
                </a:lnTo>
                <a:lnTo>
                  <a:pt x="1950190" y="825105"/>
                </a:lnTo>
                <a:lnTo>
                  <a:pt x="2006507" y="833482"/>
                </a:lnTo>
                <a:lnTo>
                  <a:pt x="2035498" y="834529"/>
                </a:lnTo>
                <a:lnTo>
                  <a:pt x="2069731" y="832435"/>
                </a:lnTo>
                <a:lnTo>
                  <a:pt x="2135805" y="821964"/>
                </a:lnTo>
                <a:lnTo>
                  <a:pt x="2197970" y="801022"/>
                </a:lnTo>
                <a:lnTo>
                  <a:pt x="2255368" y="771704"/>
                </a:lnTo>
                <a:lnTo>
                  <a:pt x="2307139" y="734009"/>
                </a:lnTo>
                <a:lnTo>
                  <a:pt x="2352424" y="688984"/>
                </a:lnTo>
                <a:lnTo>
                  <a:pt x="2373750" y="661759"/>
                </a:lnTo>
                <a:lnTo>
                  <a:pt x="2035498" y="661759"/>
                </a:lnTo>
                <a:lnTo>
                  <a:pt x="2015422" y="660712"/>
                </a:lnTo>
                <a:lnTo>
                  <a:pt x="1976674" y="654430"/>
                </a:lnTo>
                <a:lnTo>
                  <a:pt x="1940218" y="642912"/>
                </a:lnTo>
                <a:lnTo>
                  <a:pt x="1890934" y="614640"/>
                </a:lnTo>
                <a:lnTo>
                  <a:pt x="1849641" y="575898"/>
                </a:lnTo>
                <a:lnTo>
                  <a:pt x="1818041" y="529826"/>
                </a:lnTo>
                <a:lnTo>
                  <a:pt x="1813760" y="520403"/>
                </a:lnTo>
                <a:close/>
              </a:path>
              <a:path w="2943372" h="836623">
                <a:moveTo>
                  <a:pt x="2706294" y="172769"/>
                </a:moveTo>
                <a:lnTo>
                  <a:pt x="2532729" y="172769"/>
                </a:lnTo>
                <a:lnTo>
                  <a:pt x="2532773" y="661759"/>
                </a:lnTo>
                <a:lnTo>
                  <a:pt x="2538122" y="703643"/>
                </a:lnTo>
                <a:lnTo>
                  <a:pt x="2553413" y="742385"/>
                </a:lnTo>
                <a:lnTo>
                  <a:pt x="2577264" y="776939"/>
                </a:lnTo>
                <a:lnTo>
                  <a:pt x="2608339" y="804163"/>
                </a:lnTo>
                <a:lnTo>
                  <a:pt x="2645303" y="823011"/>
                </a:lnTo>
                <a:lnTo>
                  <a:pt x="2686819" y="833482"/>
                </a:lnTo>
                <a:lnTo>
                  <a:pt x="2701438" y="834529"/>
                </a:lnTo>
                <a:lnTo>
                  <a:pt x="2706294" y="172769"/>
                </a:lnTo>
                <a:close/>
              </a:path>
              <a:path w="2943372" h="836623">
                <a:moveTo>
                  <a:pt x="447263" y="447106"/>
                </a:moveTo>
                <a:lnTo>
                  <a:pt x="449272" y="486896"/>
                </a:lnTo>
                <a:lnTo>
                  <a:pt x="455164" y="525638"/>
                </a:lnTo>
                <a:lnTo>
                  <a:pt x="464742" y="563333"/>
                </a:lnTo>
                <a:lnTo>
                  <a:pt x="482903" y="610452"/>
                </a:lnTo>
                <a:lnTo>
                  <a:pt x="494162" y="632441"/>
                </a:lnTo>
                <a:lnTo>
                  <a:pt x="500309" y="643959"/>
                </a:lnTo>
                <a:lnTo>
                  <a:pt x="439585" y="660712"/>
                </a:lnTo>
                <a:lnTo>
                  <a:pt x="426461" y="661759"/>
                </a:lnTo>
                <a:lnTo>
                  <a:pt x="795507" y="661759"/>
                </a:lnTo>
                <a:lnTo>
                  <a:pt x="761895" y="607311"/>
                </a:lnTo>
                <a:lnTo>
                  <a:pt x="722928" y="561239"/>
                </a:lnTo>
                <a:lnTo>
                  <a:pt x="677502" y="522497"/>
                </a:lnTo>
                <a:lnTo>
                  <a:pt x="626420" y="491084"/>
                </a:lnTo>
                <a:lnTo>
                  <a:pt x="570484" y="467001"/>
                </a:lnTo>
                <a:lnTo>
                  <a:pt x="510498" y="452342"/>
                </a:lnTo>
                <a:lnTo>
                  <a:pt x="479236" y="448153"/>
                </a:lnTo>
                <a:lnTo>
                  <a:pt x="447263" y="447106"/>
                </a:lnTo>
                <a:close/>
              </a:path>
              <a:path w="2943372" h="836623">
                <a:moveTo>
                  <a:pt x="1563898" y="171722"/>
                </a:moveTo>
                <a:lnTo>
                  <a:pt x="1226454" y="171722"/>
                </a:lnTo>
                <a:lnTo>
                  <a:pt x="1246529" y="172769"/>
                </a:lnTo>
                <a:lnTo>
                  <a:pt x="1266156" y="174863"/>
                </a:lnTo>
                <a:lnTo>
                  <a:pt x="1303819" y="184287"/>
                </a:lnTo>
                <a:lnTo>
                  <a:pt x="1355386" y="208370"/>
                </a:lnTo>
                <a:lnTo>
                  <a:pt x="1385745" y="231406"/>
                </a:lnTo>
                <a:lnTo>
                  <a:pt x="1423995" y="272243"/>
                </a:lnTo>
                <a:lnTo>
                  <a:pt x="1451986" y="321456"/>
                </a:lnTo>
                <a:lnTo>
                  <a:pt x="1464108" y="358104"/>
                </a:lnTo>
                <a:lnTo>
                  <a:pt x="1470410" y="396846"/>
                </a:lnTo>
                <a:lnTo>
                  <a:pt x="1471222" y="416741"/>
                </a:lnTo>
                <a:lnTo>
                  <a:pt x="1470410" y="436635"/>
                </a:lnTo>
                <a:lnTo>
                  <a:pt x="1464108" y="475378"/>
                </a:lnTo>
                <a:lnTo>
                  <a:pt x="1451986" y="512026"/>
                </a:lnTo>
                <a:lnTo>
                  <a:pt x="1423995" y="561239"/>
                </a:lnTo>
                <a:lnTo>
                  <a:pt x="1385745" y="603122"/>
                </a:lnTo>
                <a:lnTo>
                  <a:pt x="1338938" y="634535"/>
                </a:lnTo>
                <a:lnTo>
                  <a:pt x="1285274" y="654430"/>
                </a:lnTo>
                <a:lnTo>
                  <a:pt x="1246529" y="660712"/>
                </a:lnTo>
                <a:lnTo>
                  <a:pt x="1226454" y="661759"/>
                </a:lnTo>
                <a:lnTo>
                  <a:pt x="1564439" y="661759"/>
                </a:lnTo>
                <a:lnTo>
                  <a:pt x="1589977" y="621970"/>
                </a:lnTo>
                <a:lnTo>
                  <a:pt x="1613749" y="572757"/>
                </a:lnTo>
                <a:lnTo>
                  <a:pt x="1630976" y="520403"/>
                </a:lnTo>
                <a:lnTo>
                  <a:pt x="1813760" y="520403"/>
                </a:lnTo>
                <a:lnTo>
                  <a:pt x="1797834" y="475378"/>
                </a:lnTo>
                <a:lnTo>
                  <a:pt x="1791531" y="436635"/>
                </a:lnTo>
                <a:lnTo>
                  <a:pt x="1790720" y="416741"/>
                </a:lnTo>
                <a:lnTo>
                  <a:pt x="1791531" y="396846"/>
                </a:lnTo>
                <a:lnTo>
                  <a:pt x="1797834" y="358104"/>
                </a:lnTo>
                <a:lnTo>
                  <a:pt x="1809955" y="321456"/>
                </a:lnTo>
                <a:lnTo>
                  <a:pt x="1813493" y="314126"/>
                </a:lnTo>
                <a:lnTo>
                  <a:pt x="1630976" y="314126"/>
                </a:lnTo>
                <a:lnTo>
                  <a:pt x="1613749" y="260725"/>
                </a:lnTo>
                <a:lnTo>
                  <a:pt x="1589977" y="211511"/>
                </a:lnTo>
                <a:lnTo>
                  <a:pt x="1575799" y="188475"/>
                </a:lnTo>
                <a:lnTo>
                  <a:pt x="1563898" y="171722"/>
                </a:lnTo>
                <a:close/>
              </a:path>
              <a:path w="2943372" h="836623">
                <a:moveTo>
                  <a:pt x="2791789" y="171722"/>
                </a:moveTo>
                <a:lnTo>
                  <a:pt x="2035498" y="171722"/>
                </a:lnTo>
                <a:lnTo>
                  <a:pt x="2055574" y="172769"/>
                </a:lnTo>
                <a:lnTo>
                  <a:pt x="2075203" y="174863"/>
                </a:lnTo>
                <a:lnTo>
                  <a:pt x="2112867" y="184287"/>
                </a:lnTo>
                <a:lnTo>
                  <a:pt x="2164437" y="208370"/>
                </a:lnTo>
                <a:lnTo>
                  <a:pt x="2194798" y="231406"/>
                </a:lnTo>
                <a:lnTo>
                  <a:pt x="2233048" y="272243"/>
                </a:lnTo>
                <a:lnTo>
                  <a:pt x="2261040" y="321456"/>
                </a:lnTo>
                <a:lnTo>
                  <a:pt x="2273162" y="358104"/>
                </a:lnTo>
                <a:lnTo>
                  <a:pt x="2279464" y="396846"/>
                </a:lnTo>
                <a:lnTo>
                  <a:pt x="2280276" y="416741"/>
                </a:lnTo>
                <a:lnTo>
                  <a:pt x="2279464" y="436635"/>
                </a:lnTo>
                <a:lnTo>
                  <a:pt x="2273162" y="475378"/>
                </a:lnTo>
                <a:lnTo>
                  <a:pt x="2261040" y="512026"/>
                </a:lnTo>
                <a:lnTo>
                  <a:pt x="2233048" y="561239"/>
                </a:lnTo>
                <a:lnTo>
                  <a:pt x="2194798" y="603122"/>
                </a:lnTo>
                <a:lnTo>
                  <a:pt x="2147988" y="634535"/>
                </a:lnTo>
                <a:lnTo>
                  <a:pt x="2094322" y="654430"/>
                </a:lnTo>
                <a:lnTo>
                  <a:pt x="2055574" y="660712"/>
                </a:lnTo>
                <a:lnTo>
                  <a:pt x="2035498" y="661759"/>
                </a:lnTo>
                <a:lnTo>
                  <a:pt x="2373750" y="661759"/>
                </a:lnTo>
                <a:lnTo>
                  <a:pt x="2406310" y="608358"/>
                </a:lnTo>
                <a:lnTo>
                  <a:pt x="2431620" y="548674"/>
                </a:lnTo>
                <a:lnTo>
                  <a:pt x="2447436" y="484801"/>
                </a:lnTo>
                <a:lnTo>
                  <a:pt x="2452899" y="416741"/>
                </a:lnTo>
                <a:lnTo>
                  <a:pt x="2452680" y="403129"/>
                </a:lnTo>
                <a:lnTo>
                  <a:pt x="2449462" y="363339"/>
                </a:lnTo>
                <a:lnTo>
                  <a:pt x="2442540" y="324597"/>
                </a:lnTo>
                <a:lnTo>
                  <a:pt x="2427863" y="274337"/>
                </a:lnTo>
                <a:lnTo>
                  <a:pt x="2423266" y="262819"/>
                </a:lnTo>
                <a:lnTo>
                  <a:pt x="2418311" y="250254"/>
                </a:lnTo>
                <a:lnTo>
                  <a:pt x="2413005" y="238736"/>
                </a:lnTo>
                <a:lnTo>
                  <a:pt x="2407355" y="227218"/>
                </a:lnTo>
                <a:lnTo>
                  <a:pt x="2401368" y="215700"/>
                </a:lnTo>
                <a:lnTo>
                  <a:pt x="2395050" y="205229"/>
                </a:lnTo>
                <a:lnTo>
                  <a:pt x="2388408" y="193711"/>
                </a:lnTo>
                <a:lnTo>
                  <a:pt x="2381448" y="183240"/>
                </a:lnTo>
                <a:lnTo>
                  <a:pt x="2374179" y="172769"/>
                </a:lnTo>
                <a:lnTo>
                  <a:pt x="2784597" y="172769"/>
                </a:lnTo>
                <a:lnTo>
                  <a:pt x="2791789" y="171722"/>
                </a:lnTo>
                <a:close/>
              </a:path>
              <a:path w="2943372" h="836623">
                <a:moveTo>
                  <a:pt x="754854" y="171722"/>
                </a:moveTo>
                <a:lnTo>
                  <a:pt x="417400" y="171722"/>
                </a:lnTo>
                <a:lnTo>
                  <a:pt x="437476" y="172769"/>
                </a:lnTo>
                <a:lnTo>
                  <a:pt x="457105" y="174863"/>
                </a:lnTo>
                <a:lnTo>
                  <a:pt x="494770" y="184287"/>
                </a:lnTo>
                <a:lnTo>
                  <a:pt x="546340" y="208370"/>
                </a:lnTo>
                <a:lnTo>
                  <a:pt x="576700" y="231406"/>
                </a:lnTo>
                <a:lnTo>
                  <a:pt x="614951" y="272243"/>
                </a:lnTo>
                <a:lnTo>
                  <a:pt x="642943" y="321456"/>
                </a:lnTo>
                <a:lnTo>
                  <a:pt x="655065" y="358104"/>
                </a:lnTo>
                <a:lnTo>
                  <a:pt x="661367" y="396846"/>
                </a:lnTo>
                <a:lnTo>
                  <a:pt x="662178" y="416741"/>
                </a:lnTo>
                <a:lnTo>
                  <a:pt x="661835" y="430353"/>
                </a:lnTo>
                <a:lnTo>
                  <a:pt x="660818" y="442918"/>
                </a:lnTo>
                <a:lnTo>
                  <a:pt x="659147" y="455483"/>
                </a:lnTo>
                <a:lnTo>
                  <a:pt x="656838" y="468048"/>
                </a:lnTo>
                <a:lnTo>
                  <a:pt x="653912" y="479566"/>
                </a:lnTo>
                <a:lnTo>
                  <a:pt x="665162" y="486896"/>
                </a:lnTo>
                <a:lnTo>
                  <a:pt x="676274" y="493178"/>
                </a:lnTo>
                <a:lnTo>
                  <a:pt x="687235" y="500508"/>
                </a:lnTo>
                <a:lnTo>
                  <a:pt x="698033" y="507837"/>
                </a:lnTo>
                <a:lnTo>
                  <a:pt x="708656" y="514120"/>
                </a:lnTo>
                <a:lnTo>
                  <a:pt x="719093" y="522497"/>
                </a:lnTo>
                <a:lnTo>
                  <a:pt x="729331" y="529826"/>
                </a:lnTo>
                <a:lnTo>
                  <a:pt x="739359" y="537156"/>
                </a:lnTo>
                <a:lnTo>
                  <a:pt x="768058" y="562286"/>
                </a:lnTo>
                <a:lnTo>
                  <a:pt x="794430" y="589510"/>
                </a:lnTo>
                <a:lnTo>
                  <a:pt x="800526" y="577992"/>
                </a:lnTo>
                <a:lnTo>
                  <a:pt x="805953" y="567521"/>
                </a:lnTo>
                <a:lnTo>
                  <a:pt x="810774" y="554956"/>
                </a:lnTo>
                <a:lnTo>
                  <a:pt x="815051" y="543438"/>
                </a:lnTo>
                <a:lnTo>
                  <a:pt x="818846" y="530873"/>
                </a:lnTo>
                <a:lnTo>
                  <a:pt x="1009621" y="530873"/>
                </a:lnTo>
                <a:lnTo>
                  <a:pt x="994155" y="494225"/>
                </a:lnTo>
                <a:lnTo>
                  <a:pt x="984880" y="456530"/>
                </a:lnTo>
                <a:lnTo>
                  <a:pt x="981676" y="416741"/>
                </a:lnTo>
                <a:lnTo>
                  <a:pt x="982488" y="396846"/>
                </a:lnTo>
                <a:lnTo>
                  <a:pt x="988790" y="358104"/>
                </a:lnTo>
                <a:lnTo>
                  <a:pt x="1000912" y="321456"/>
                </a:lnTo>
                <a:lnTo>
                  <a:pt x="1004449" y="314126"/>
                </a:lnTo>
                <a:lnTo>
                  <a:pt x="821933" y="314126"/>
                </a:lnTo>
                <a:lnTo>
                  <a:pt x="804706" y="260725"/>
                </a:lnTo>
                <a:lnTo>
                  <a:pt x="780934" y="211511"/>
                </a:lnTo>
                <a:lnTo>
                  <a:pt x="766755" y="188475"/>
                </a:lnTo>
                <a:lnTo>
                  <a:pt x="754854" y="171722"/>
                </a:lnTo>
                <a:close/>
              </a:path>
              <a:path w="2943372" h="836623">
                <a:moveTo>
                  <a:pt x="1255445" y="0"/>
                </a:moveTo>
                <a:lnTo>
                  <a:pt x="1197464" y="0"/>
                </a:lnTo>
                <a:lnTo>
                  <a:pt x="1169006" y="3141"/>
                </a:lnTo>
                <a:lnTo>
                  <a:pt x="1113950" y="14659"/>
                </a:lnTo>
                <a:lnTo>
                  <a:pt x="1061806" y="33506"/>
                </a:lnTo>
                <a:lnTo>
                  <a:pt x="1013093" y="57589"/>
                </a:lnTo>
                <a:lnTo>
                  <a:pt x="968330" y="89002"/>
                </a:lnTo>
                <a:lnTo>
                  <a:pt x="928036" y="124603"/>
                </a:lnTo>
                <a:lnTo>
                  <a:pt x="892730" y="166487"/>
                </a:lnTo>
                <a:lnTo>
                  <a:pt x="862931" y="211511"/>
                </a:lnTo>
                <a:lnTo>
                  <a:pt x="839159" y="260725"/>
                </a:lnTo>
                <a:lnTo>
                  <a:pt x="821933" y="314126"/>
                </a:lnTo>
                <a:lnTo>
                  <a:pt x="1004449" y="314126"/>
                </a:lnTo>
                <a:lnTo>
                  <a:pt x="1008998" y="304702"/>
                </a:lnTo>
                <a:lnTo>
                  <a:pt x="1018349" y="287949"/>
                </a:lnTo>
                <a:lnTo>
                  <a:pt x="1053369" y="243971"/>
                </a:lnTo>
                <a:lnTo>
                  <a:pt x="1097515" y="208370"/>
                </a:lnTo>
                <a:lnTo>
                  <a:pt x="1149085" y="184287"/>
                </a:lnTo>
                <a:lnTo>
                  <a:pt x="1186749" y="174863"/>
                </a:lnTo>
                <a:lnTo>
                  <a:pt x="1226454" y="171722"/>
                </a:lnTo>
                <a:lnTo>
                  <a:pt x="1563898" y="171722"/>
                </a:lnTo>
                <a:lnTo>
                  <a:pt x="1560179" y="166487"/>
                </a:lnTo>
                <a:lnTo>
                  <a:pt x="1524873" y="124603"/>
                </a:lnTo>
                <a:lnTo>
                  <a:pt x="1484579" y="89002"/>
                </a:lnTo>
                <a:lnTo>
                  <a:pt x="1439815" y="57589"/>
                </a:lnTo>
                <a:lnTo>
                  <a:pt x="1391102" y="33506"/>
                </a:lnTo>
                <a:lnTo>
                  <a:pt x="1338958" y="14659"/>
                </a:lnTo>
                <a:lnTo>
                  <a:pt x="1283903" y="3141"/>
                </a:lnTo>
                <a:lnTo>
                  <a:pt x="1255445" y="0"/>
                </a:lnTo>
                <a:close/>
              </a:path>
              <a:path w="2943372" h="836623">
                <a:moveTo>
                  <a:pt x="2051225" y="0"/>
                </a:moveTo>
                <a:lnTo>
                  <a:pt x="2006507" y="0"/>
                </a:lnTo>
                <a:lnTo>
                  <a:pt x="1978049" y="3141"/>
                </a:lnTo>
                <a:lnTo>
                  <a:pt x="1922994" y="14659"/>
                </a:lnTo>
                <a:lnTo>
                  <a:pt x="1870850" y="33506"/>
                </a:lnTo>
                <a:lnTo>
                  <a:pt x="1822137" y="57589"/>
                </a:lnTo>
                <a:lnTo>
                  <a:pt x="1777373" y="89002"/>
                </a:lnTo>
                <a:lnTo>
                  <a:pt x="1737079" y="124603"/>
                </a:lnTo>
                <a:lnTo>
                  <a:pt x="1701773" y="166487"/>
                </a:lnTo>
                <a:lnTo>
                  <a:pt x="1671975" y="211511"/>
                </a:lnTo>
                <a:lnTo>
                  <a:pt x="1648203" y="260725"/>
                </a:lnTo>
                <a:lnTo>
                  <a:pt x="1630976" y="314126"/>
                </a:lnTo>
                <a:lnTo>
                  <a:pt x="1813493" y="314126"/>
                </a:lnTo>
                <a:lnTo>
                  <a:pt x="1818041" y="304702"/>
                </a:lnTo>
                <a:lnTo>
                  <a:pt x="1827393" y="287949"/>
                </a:lnTo>
                <a:lnTo>
                  <a:pt x="1862413" y="243971"/>
                </a:lnTo>
                <a:lnTo>
                  <a:pt x="1906558" y="208370"/>
                </a:lnTo>
                <a:lnTo>
                  <a:pt x="1958128" y="184287"/>
                </a:lnTo>
                <a:lnTo>
                  <a:pt x="1995793" y="174863"/>
                </a:lnTo>
                <a:lnTo>
                  <a:pt x="2035498" y="171722"/>
                </a:lnTo>
                <a:lnTo>
                  <a:pt x="2791789" y="171722"/>
                </a:lnTo>
                <a:lnTo>
                  <a:pt x="2798980" y="170675"/>
                </a:lnTo>
                <a:lnTo>
                  <a:pt x="2839590" y="158110"/>
                </a:lnTo>
                <a:lnTo>
                  <a:pt x="2875350" y="137168"/>
                </a:lnTo>
                <a:lnTo>
                  <a:pt x="2904923" y="108897"/>
                </a:lnTo>
                <a:lnTo>
                  <a:pt x="2916523" y="92143"/>
                </a:lnTo>
                <a:lnTo>
                  <a:pt x="2315749" y="92143"/>
                </a:lnTo>
                <a:lnTo>
                  <a:pt x="2303800" y="83767"/>
                </a:lnTo>
                <a:lnTo>
                  <a:pt x="2266453" y="61778"/>
                </a:lnTo>
                <a:lnTo>
                  <a:pt x="2226987" y="41883"/>
                </a:lnTo>
                <a:lnTo>
                  <a:pt x="2213389" y="36648"/>
                </a:lnTo>
                <a:lnTo>
                  <a:pt x="2199580" y="30365"/>
                </a:lnTo>
                <a:lnTo>
                  <a:pt x="2185566" y="26177"/>
                </a:lnTo>
                <a:lnTo>
                  <a:pt x="2171353" y="20941"/>
                </a:lnTo>
                <a:lnTo>
                  <a:pt x="2142356" y="12565"/>
                </a:lnTo>
                <a:lnTo>
                  <a:pt x="2112636" y="6282"/>
                </a:lnTo>
                <a:lnTo>
                  <a:pt x="2082243" y="2094"/>
                </a:lnTo>
                <a:lnTo>
                  <a:pt x="2051225" y="0"/>
                </a:lnTo>
                <a:close/>
              </a:path>
              <a:path w="2943372" h="836623">
                <a:moveTo>
                  <a:pt x="2469149" y="0"/>
                </a:moveTo>
                <a:lnTo>
                  <a:pt x="2455036" y="0"/>
                </a:lnTo>
                <a:lnTo>
                  <a:pt x="2427789" y="4188"/>
                </a:lnTo>
                <a:lnTo>
                  <a:pt x="2390018" y="18847"/>
                </a:lnTo>
                <a:lnTo>
                  <a:pt x="2357009" y="40836"/>
                </a:lnTo>
                <a:lnTo>
                  <a:pt x="2329929" y="69107"/>
                </a:lnTo>
                <a:lnTo>
                  <a:pt x="2315749" y="92143"/>
                </a:lnTo>
                <a:lnTo>
                  <a:pt x="2916523" y="92143"/>
                </a:lnTo>
                <a:lnTo>
                  <a:pt x="2936832" y="47118"/>
                </a:lnTo>
                <a:lnTo>
                  <a:pt x="2943372" y="4188"/>
                </a:lnTo>
                <a:lnTo>
                  <a:pt x="2469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val 39"/>
          <p:cNvSpPr/>
          <p:nvPr/>
        </p:nvSpPr>
        <p:spPr>
          <a:xfrm>
            <a:off x="-55823" y="3248968"/>
            <a:ext cx="4051929" cy="3830460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Forward company questions to experts in the university</a:t>
            </a:r>
          </a:p>
          <a:p>
            <a:endParaRPr lang="id-ID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416991" y="5038269"/>
            <a:ext cx="4322748" cy="3848879"/>
          </a:xfrm>
          <a:prstGeom prst="ellipse">
            <a:avLst/>
          </a:prstGeom>
          <a:solidFill>
            <a:srgbClr val="0DB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Publish articles/blogs of university developments that are of relevance to companies</a:t>
            </a:r>
          </a:p>
          <a:p>
            <a:pPr algn="ctr"/>
            <a:endParaRPr lang="id-ID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9403246" y="2161975"/>
            <a:ext cx="4012588" cy="3656684"/>
          </a:xfrm>
          <a:prstGeom prst="ellipse">
            <a:avLst/>
          </a:prstGeom>
          <a:solidFill>
            <a:srgbClr val="EF952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Invite experts as speakers to thematic meetings of the cluster</a:t>
            </a:r>
          </a:p>
          <a:p>
            <a:endParaRPr lang="id-ID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160623" y="7881501"/>
            <a:ext cx="3664187" cy="3357008"/>
          </a:xfrm>
          <a:prstGeom prst="ellipse">
            <a:avLst/>
          </a:prstGeom>
          <a:solidFill>
            <a:srgbClr val="67C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Participation in cluster meetings, when fit</a:t>
            </a:r>
          </a:p>
          <a:p>
            <a:endParaRPr lang="id-ID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59925" y="7549809"/>
            <a:ext cx="3920873" cy="3608439"/>
          </a:xfrm>
          <a:prstGeom prst="ellipse">
            <a:avLst/>
          </a:prstGeom>
          <a:solidFill>
            <a:srgbClr val="16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lvl="0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Invite universities -if applicable- to participate in (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EU) project proposals</a:t>
            </a:r>
            <a:endParaRPr lang="id-ID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15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3"/>
          <p:cNvSpPr/>
          <p:nvPr/>
        </p:nvSpPr>
        <p:spPr>
          <a:xfrm>
            <a:off x="16148050" y="595333"/>
            <a:ext cx="2943372" cy="836623"/>
          </a:xfrm>
          <a:custGeom>
            <a:avLst/>
            <a:gdLst/>
            <a:ahLst/>
            <a:cxnLst/>
            <a:rect l="l" t="t" r="r" b="b"/>
            <a:pathLst>
              <a:path w="2943372" h="836623">
                <a:moveTo>
                  <a:pt x="832521" y="777986"/>
                </a:moveTo>
                <a:lnTo>
                  <a:pt x="626095" y="777986"/>
                </a:lnTo>
                <a:lnTo>
                  <a:pt x="648345" y="790551"/>
                </a:lnTo>
                <a:lnTo>
                  <a:pt x="659715" y="795787"/>
                </a:lnTo>
                <a:lnTo>
                  <a:pt x="694759" y="811493"/>
                </a:lnTo>
                <a:lnTo>
                  <a:pt x="706739" y="815681"/>
                </a:lnTo>
                <a:lnTo>
                  <a:pt x="718863" y="818823"/>
                </a:lnTo>
                <a:lnTo>
                  <a:pt x="731126" y="823011"/>
                </a:lnTo>
                <a:lnTo>
                  <a:pt x="756056" y="829294"/>
                </a:lnTo>
                <a:lnTo>
                  <a:pt x="781500" y="833482"/>
                </a:lnTo>
                <a:lnTo>
                  <a:pt x="820564" y="836623"/>
                </a:lnTo>
                <a:lnTo>
                  <a:pt x="837115" y="836623"/>
                </a:lnTo>
                <a:lnTo>
                  <a:pt x="835823" y="805211"/>
                </a:lnTo>
                <a:lnTo>
                  <a:pt x="832521" y="777986"/>
                </a:lnTo>
                <a:close/>
              </a:path>
              <a:path w="2943372" h="836623">
                <a:moveTo>
                  <a:pt x="446393" y="0"/>
                </a:moveTo>
                <a:lnTo>
                  <a:pt x="417400" y="0"/>
                </a:lnTo>
                <a:lnTo>
                  <a:pt x="383168" y="1047"/>
                </a:lnTo>
                <a:lnTo>
                  <a:pt x="317097" y="11517"/>
                </a:lnTo>
                <a:lnTo>
                  <a:pt x="254932" y="32459"/>
                </a:lnTo>
                <a:lnTo>
                  <a:pt x="197535" y="61778"/>
                </a:lnTo>
                <a:lnTo>
                  <a:pt x="145763" y="99473"/>
                </a:lnTo>
                <a:lnTo>
                  <a:pt x="100478" y="145545"/>
                </a:lnTo>
                <a:lnTo>
                  <a:pt x="62538" y="196852"/>
                </a:lnTo>
                <a:lnTo>
                  <a:pt x="32802" y="254442"/>
                </a:lnTo>
                <a:lnTo>
                  <a:pt x="12131" y="316220"/>
                </a:lnTo>
                <a:lnTo>
                  <a:pt x="1383" y="382187"/>
                </a:lnTo>
                <a:lnTo>
                  <a:pt x="0" y="416741"/>
                </a:lnTo>
                <a:lnTo>
                  <a:pt x="1383" y="451295"/>
                </a:lnTo>
                <a:lnTo>
                  <a:pt x="12131" y="517261"/>
                </a:lnTo>
                <a:lnTo>
                  <a:pt x="32802" y="579039"/>
                </a:lnTo>
                <a:lnTo>
                  <a:pt x="62538" y="636629"/>
                </a:lnTo>
                <a:lnTo>
                  <a:pt x="100478" y="688984"/>
                </a:lnTo>
                <a:lnTo>
                  <a:pt x="145763" y="734009"/>
                </a:lnTo>
                <a:lnTo>
                  <a:pt x="197535" y="771704"/>
                </a:lnTo>
                <a:lnTo>
                  <a:pt x="254932" y="801022"/>
                </a:lnTo>
                <a:lnTo>
                  <a:pt x="317097" y="821964"/>
                </a:lnTo>
                <a:lnTo>
                  <a:pt x="383168" y="832435"/>
                </a:lnTo>
                <a:lnTo>
                  <a:pt x="417400" y="834529"/>
                </a:lnTo>
                <a:lnTo>
                  <a:pt x="430770" y="834529"/>
                </a:lnTo>
                <a:lnTo>
                  <a:pt x="470220" y="831388"/>
                </a:lnTo>
                <a:lnTo>
                  <a:pt x="545595" y="814634"/>
                </a:lnTo>
                <a:lnTo>
                  <a:pt x="569495" y="805211"/>
                </a:lnTo>
                <a:lnTo>
                  <a:pt x="581187" y="801022"/>
                </a:lnTo>
                <a:lnTo>
                  <a:pt x="604026" y="790551"/>
                </a:lnTo>
                <a:lnTo>
                  <a:pt x="615160" y="784269"/>
                </a:lnTo>
                <a:lnTo>
                  <a:pt x="626095" y="777986"/>
                </a:lnTo>
                <a:lnTo>
                  <a:pt x="832521" y="777986"/>
                </a:lnTo>
                <a:lnTo>
                  <a:pt x="817240" y="714114"/>
                </a:lnTo>
                <a:lnTo>
                  <a:pt x="795507" y="661759"/>
                </a:lnTo>
                <a:lnTo>
                  <a:pt x="426461" y="661759"/>
                </a:lnTo>
                <a:lnTo>
                  <a:pt x="405094" y="660712"/>
                </a:lnTo>
                <a:lnTo>
                  <a:pt x="364145" y="654430"/>
                </a:lnTo>
                <a:lnTo>
                  <a:pt x="325949" y="641865"/>
                </a:lnTo>
                <a:lnTo>
                  <a:pt x="290957" y="625111"/>
                </a:lnTo>
                <a:lnTo>
                  <a:pt x="259617" y="603122"/>
                </a:lnTo>
                <a:lnTo>
                  <a:pt x="232379" y="575898"/>
                </a:lnTo>
                <a:lnTo>
                  <a:pt x="200199" y="529826"/>
                </a:lnTo>
                <a:lnTo>
                  <a:pt x="185184" y="494225"/>
                </a:lnTo>
                <a:lnTo>
                  <a:pt x="175846" y="456530"/>
                </a:lnTo>
                <a:lnTo>
                  <a:pt x="172633" y="416741"/>
                </a:lnTo>
                <a:lnTo>
                  <a:pt x="173444" y="396846"/>
                </a:lnTo>
                <a:lnTo>
                  <a:pt x="179747" y="358104"/>
                </a:lnTo>
                <a:lnTo>
                  <a:pt x="191868" y="321456"/>
                </a:lnTo>
                <a:lnTo>
                  <a:pt x="219860" y="272243"/>
                </a:lnTo>
                <a:lnTo>
                  <a:pt x="258109" y="231406"/>
                </a:lnTo>
                <a:lnTo>
                  <a:pt x="288468" y="208370"/>
                </a:lnTo>
                <a:lnTo>
                  <a:pt x="340036" y="184287"/>
                </a:lnTo>
                <a:lnTo>
                  <a:pt x="377698" y="174863"/>
                </a:lnTo>
                <a:lnTo>
                  <a:pt x="417400" y="171722"/>
                </a:lnTo>
                <a:lnTo>
                  <a:pt x="754854" y="171722"/>
                </a:lnTo>
                <a:lnTo>
                  <a:pt x="751135" y="166487"/>
                </a:lnTo>
                <a:lnTo>
                  <a:pt x="715829" y="124603"/>
                </a:lnTo>
                <a:lnTo>
                  <a:pt x="675534" y="89002"/>
                </a:lnTo>
                <a:lnTo>
                  <a:pt x="630770" y="57589"/>
                </a:lnTo>
                <a:lnTo>
                  <a:pt x="582055" y="33506"/>
                </a:lnTo>
                <a:lnTo>
                  <a:pt x="529909" y="14659"/>
                </a:lnTo>
                <a:lnTo>
                  <a:pt x="474852" y="3141"/>
                </a:lnTo>
                <a:lnTo>
                  <a:pt x="446393" y="0"/>
                </a:lnTo>
                <a:close/>
              </a:path>
              <a:path w="2943372" h="836623">
                <a:moveTo>
                  <a:pt x="1009621" y="530873"/>
                </a:moveTo>
                <a:lnTo>
                  <a:pt x="818846" y="530873"/>
                </a:lnTo>
                <a:lnTo>
                  <a:pt x="827017" y="556004"/>
                </a:lnTo>
                <a:lnTo>
                  <a:pt x="848281" y="604170"/>
                </a:lnTo>
                <a:lnTo>
                  <a:pt x="875690" y="650241"/>
                </a:lnTo>
                <a:lnTo>
                  <a:pt x="908742" y="691078"/>
                </a:lnTo>
                <a:lnTo>
                  <a:pt x="946935" y="728773"/>
                </a:lnTo>
                <a:lnTo>
                  <a:pt x="989767" y="762280"/>
                </a:lnTo>
                <a:lnTo>
                  <a:pt x="1036736" y="789504"/>
                </a:lnTo>
                <a:lnTo>
                  <a:pt x="1087339" y="810446"/>
                </a:lnTo>
                <a:lnTo>
                  <a:pt x="1141075" y="825105"/>
                </a:lnTo>
                <a:lnTo>
                  <a:pt x="1197442" y="833482"/>
                </a:lnTo>
                <a:lnTo>
                  <a:pt x="1226454" y="834529"/>
                </a:lnTo>
                <a:lnTo>
                  <a:pt x="1255445" y="833482"/>
                </a:lnTo>
                <a:lnTo>
                  <a:pt x="1311762" y="825105"/>
                </a:lnTo>
                <a:lnTo>
                  <a:pt x="1365427" y="810446"/>
                </a:lnTo>
                <a:lnTo>
                  <a:pt x="1415920" y="788457"/>
                </a:lnTo>
                <a:lnTo>
                  <a:pt x="1462723" y="761233"/>
                </a:lnTo>
                <a:lnTo>
                  <a:pt x="1505317" y="727726"/>
                </a:lnTo>
                <a:lnTo>
                  <a:pt x="1543182" y="688984"/>
                </a:lnTo>
                <a:lnTo>
                  <a:pt x="1564439" y="661759"/>
                </a:lnTo>
                <a:lnTo>
                  <a:pt x="1226454" y="661759"/>
                </a:lnTo>
                <a:lnTo>
                  <a:pt x="1206378" y="660712"/>
                </a:lnTo>
                <a:lnTo>
                  <a:pt x="1167631" y="654430"/>
                </a:lnTo>
                <a:lnTo>
                  <a:pt x="1131175" y="642912"/>
                </a:lnTo>
                <a:lnTo>
                  <a:pt x="1081891" y="614640"/>
                </a:lnTo>
                <a:lnTo>
                  <a:pt x="1040598" y="575898"/>
                </a:lnTo>
                <a:lnTo>
                  <a:pt x="1018349" y="545533"/>
                </a:lnTo>
                <a:lnTo>
                  <a:pt x="1009621" y="530873"/>
                </a:lnTo>
                <a:close/>
              </a:path>
              <a:path w="2943372" h="836623">
                <a:moveTo>
                  <a:pt x="1813760" y="520403"/>
                </a:moveTo>
                <a:lnTo>
                  <a:pt x="1630976" y="520403"/>
                </a:lnTo>
                <a:lnTo>
                  <a:pt x="1638739" y="546580"/>
                </a:lnTo>
                <a:lnTo>
                  <a:pt x="1659303" y="597887"/>
                </a:lnTo>
                <a:lnTo>
                  <a:pt x="1686153" y="645006"/>
                </a:lnTo>
                <a:lnTo>
                  <a:pt x="1718770" y="688984"/>
                </a:lnTo>
                <a:lnTo>
                  <a:pt x="1756635" y="727726"/>
                </a:lnTo>
                <a:lnTo>
                  <a:pt x="1799229" y="761233"/>
                </a:lnTo>
                <a:lnTo>
                  <a:pt x="1846032" y="788457"/>
                </a:lnTo>
                <a:lnTo>
                  <a:pt x="1896525" y="810446"/>
                </a:lnTo>
                <a:lnTo>
                  <a:pt x="1950190" y="825105"/>
                </a:lnTo>
                <a:lnTo>
                  <a:pt x="2006507" y="833482"/>
                </a:lnTo>
                <a:lnTo>
                  <a:pt x="2035498" y="834529"/>
                </a:lnTo>
                <a:lnTo>
                  <a:pt x="2069731" y="832435"/>
                </a:lnTo>
                <a:lnTo>
                  <a:pt x="2135805" y="821964"/>
                </a:lnTo>
                <a:lnTo>
                  <a:pt x="2197970" y="801022"/>
                </a:lnTo>
                <a:lnTo>
                  <a:pt x="2255368" y="771704"/>
                </a:lnTo>
                <a:lnTo>
                  <a:pt x="2307139" y="734009"/>
                </a:lnTo>
                <a:lnTo>
                  <a:pt x="2352424" y="688984"/>
                </a:lnTo>
                <a:lnTo>
                  <a:pt x="2373750" y="661759"/>
                </a:lnTo>
                <a:lnTo>
                  <a:pt x="2035498" y="661759"/>
                </a:lnTo>
                <a:lnTo>
                  <a:pt x="2015422" y="660712"/>
                </a:lnTo>
                <a:lnTo>
                  <a:pt x="1976674" y="654430"/>
                </a:lnTo>
                <a:lnTo>
                  <a:pt x="1940218" y="642912"/>
                </a:lnTo>
                <a:lnTo>
                  <a:pt x="1890934" y="614640"/>
                </a:lnTo>
                <a:lnTo>
                  <a:pt x="1849641" y="575898"/>
                </a:lnTo>
                <a:lnTo>
                  <a:pt x="1818041" y="529826"/>
                </a:lnTo>
                <a:lnTo>
                  <a:pt x="1813760" y="520403"/>
                </a:lnTo>
                <a:close/>
              </a:path>
              <a:path w="2943372" h="836623">
                <a:moveTo>
                  <a:pt x="2706294" y="172769"/>
                </a:moveTo>
                <a:lnTo>
                  <a:pt x="2532729" y="172769"/>
                </a:lnTo>
                <a:lnTo>
                  <a:pt x="2532773" y="661759"/>
                </a:lnTo>
                <a:lnTo>
                  <a:pt x="2538122" y="703643"/>
                </a:lnTo>
                <a:lnTo>
                  <a:pt x="2553413" y="742385"/>
                </a:lnTo>
                <a:lnTo>
                  <a:pt x="2577264" y="776939"/>
                </a:lnTo>
                <a:lnTo>
                  <a:pt x="2608339" y="804163"/>
                </a:lnTo>
                <a:lnTo>
                  <a:pt x="2645303" y="823011"/>
                </a:lnTo>
                <a:lnTo>
                  <a:pt x="2686819" y="833482"/>
                </a:lnTo>
                <a:lnTo>
                  <a:pt x="2701438" y="834529"/>
                </a:lnTo>
                <a:lnTo>
                  <a:pt x="2706294" y="172769"/>
                </a:lnTo>
                <a:close/>
              </a:path>
              <a:path w="2943372" h="836623">
                <a:moveTo>
                  <a:pt x="447263" y="447106"/>
                </a:moveTo>
                <a:lnTo>
                  <a:pt x="449272" y="486896"/>
                </a:lnTo>
                <a:lnTo>
                  <a:pt x="455164" y="525638"/>
                </a:lnTo>
                <a:lnTo>
                  <a:pt x="464742" y="563333"/>
                </a:lnTo>
                <a:lnTo>
                  <a:pt x="482903" y="610452"/>
                </a:lnTo>
                <a:lnTo>
                  <a:pt x="494162" y="632441"/>
                </a:lnTo>
                <a:lnTo>
                  <a:pt x="500309" y="643959"/>
                </a:lnTo>
                <a:lnTo>
                  <a:pt x="439585" y="660712"/>
                </a:lnTo>
                <a:lnTo>
                  <a:pt x="426461" y="661759"/>
                </a:lnTo>
                <a:lnTo>
                  <a:pt x="795507" y="661759"/>
                </a:lnTo>
                <a:lnTo>
                  <a:pt x="761895" y="607311"/>
                </a:lnTo>
                <a:lnTo>
                  <a:pt x="722928" y="561239"/>
                </a:lnTo>
                <a:lnTo>
                  <a:pt x="677502" y="522497"/>
                </a:lnTo>
                <a:lnTo>
                  <a:pt x="626420" y="491084"/>
                </a:lnTo>
                <a:lnTo>
                  <a:pt x="570484" y="467001"/>
                </a:lnTo>
                <a:lnTo>
                  <a:pt x="510498" y="452342"/>
                </a:lnTo>
                <a:lnTo>
                  <a:pt x="479236" y="448153"/>
                </a:lnTo>
                <a:lnTo>
                  <a:pt x="447263" y="447106"/>
                </a:lnTo>
                <a:close/>
              </a:path>
              <a:path w="2943372" h="836623">
                <a:moveTo>
                  <a:pt x="1563898" y="171722"/>
                </a:moveTo>
                <a:lnTo>
                  <a:pt x="1226454" y="171722"/>
                </a:lnTo>
                <a:lnTo>
                  <a:pt x="1246529" y="172769"/>
                </a:lnTo>
                <a:lnTo>
                  <a:pt x="1266156" y="174863"/>
                </a:lnTo>
                <a:lnTo>
                  <a:pt x="1303819" y="184287"/>
                </a:lnTo>
                <a:lnTo>
                  <a:pt x="1355386" y="208370"/>
                </a:lnTo>
                <a:lnTo>
                  <a:pt x="1385745" y="231406"/>
                </a:lnTo>
                <a:lnTo>
                  <a:pt x="1423995" y="272243"/>
                </a:lnTo>
                <a:lnTo>
                  <a:pt x="1451986" y="321456"/>
                </a:lnTo>
                <a:lnTo>
                  <a:pt x="1464108" y="358104"/>
                </a:lnTo>
                <a:lnTo>
                  <a:pt x="1470410" y="396846"/>
                </a:lnTo>
                <a:lnTo>
                  <a:pt x="1471222" y="416741"/>
                </a:lnTo>
                <a:lnTo>
                  <a:pt x="1470410" y="436635"/>
                </a:lnTo>
                <a:lnTo>
                  <a:pt x="1464108" y="475378"/>
                </a:lnTo>
                <a:lnTo>
                  <a:pt x="1451986" y="512026"/>
                </a:lnTo>
                <a:lnTo>
                  <a:pt x="1423995" y="561239"/>
                </a:lnTo>
                <a:lnTo>
                  <a:pt x="1385745" y="603122"/>
                </a:lnTo>
                <a:lnTo>
                  <a:pt x="1338938" y="634535"/>
                </a:lnTo>
                <a:lnTo>
                  <a:pt x="1285274" y="654430"/>
                </a:lnTo>
                <a:lnTo>
                  <a:pt x="1246529" y="660712"/>
                </a:lnTo>
                <a:lnTo>
                  <a:pt x="1226454" y="661759"/>
                </a:lnTo>
                <a:lnTo>
                  <a:pt x="1564439" y="661759"/>
                </a:lnTo>
                <a:lnTo>
                  <a:pt x="1589977" y="621970"/>
                </a:lnTo>
                <a:lnTo>
                  <a:pt x="1613749" y="572757"/>
                </a:lnTo>
                <a:lnTo>
                  <a:pt x="1630976" y="520403"/>
                </a:lnTo>
                <a:lnTo>
                  <a:pt x="1813760" y="520403"/>
                </a:lnTo>
                <a:lnTo>
                  <a:pt x="1797834" y="475378"/>
                </a:lnTo>
                <a:lnTo>
                  <a:pt x="1791531" y="436635"/>
                </a:lnTo>
                <a:lnTo>
                  <a:pt x="1790720" y="416741"/>
                </a:lnTo>
                <a:lnTo>
                  <a:pt x="1791531" y="396846"/>
                </a:lnTo>
                <a:lnTo>
                  <a:pt x="1797834" y="358104"/>
                </a:lnTo>
                <a:lnTo>
                  <a:pt x="1809955" y="321456"/>
                </a:lnTo>
                <a:lnTo>
                  <a:pt x="1813493" y="314126"/>
                </a:lnTo>
                <a:lnTo>
                  <a:pt x="1630976" y="314126"/>
                </a:lnTo>
                <a:lnTo>
                  <a:pt x="1613749" y="260725"/>
                </a:lnTo>
                <a:lnTo>
                  <a:pt x="1589977" y="211511"/>
                </a:lnTo>
                <a:lnTo>
                  <a:pt x="1575799" y="188475"/>
                </a:lnTo>
                <a:lnTo>
                  <a:pt x="1563898" y="171722"/>
                </a:lnTo>
                <a:close/>
              </a:path>
              <a:path w="2943372" h="836623">
                <a:moveTo>
                  <a:pt x="2791789" y="171722"/>
                </a:moveTo>
                <a:lnTo>
                  <a:pt x="2035498" y="171722"/>
                </a:lnTo>
                <a:lnTo>
                  <a:pt x="2055574" y="172769"/>
                </a:lnTo>
                <a:lnTo>
                  <a:pt x="2075203" y="174863"/>
                </a:lnTo>
                <a:lnTo>
                  <a:pt x="2112867" y="184287"/>
                </a:lnTo>
                <a:lnTo>
                  <a:pt x="2164437" y="208370"/>
                </a:lnTo>
                <a:lnTo>
                  <a:pt x="2194798" y="231406"/>
                </a:lnTo>
                <a:lnTo>
                  <a:pt x="2233048" y="272243"/>
                </a:lnTo>
                <a:lnTo>
                  <a:pt x="2261040" y="321456"/>
                </a:lnTo>
                <a:lnTo>
                  <a:pt x="2273162" y="358104"/>
                </a:lnTo>
                <a:lnTo>
                  <a:pt x="2279464" y="396846"/>
                </a:lnTo>
                <a:lnTo>
                  <a:pt x="2280276" y="416741"/>
                </a:lnTo>
                <a:lnTo>
                  <a:pt x="2279464" y="436635"/>
                </a:lnTo>
                <a:lnTo>
                  <a:pt x="2273162" y="475378"/>
                </a:lnTo>
                <a:lnTo>
                  <a:pt x="2261040" y="512026"/>
                </a:lnTo>
                <a:lnTo>
                  <a:pt x="2233048" y="561239"/>
                </a:lnTo>
                <a:lnTo>
                  <a:pt x="2194798" y="603122"/>
                </a:lnTo>
                <a:lnTo>
                  <a:pt x="2147988" y="634535"/>
                </a:lnTo>
                <a:lnTo>
                  <a:pt x="2094322" y="654430"/>
                </a:lnTo>
                <a:lnTo>
                  <a:pt x="2055574" y="660712"/>
                </a:lnTo>
                <a:lnTo>
                  <a:pt x="2035498" y="661759"/>
                </a:lnTo>
                <a:lnTo>
                  <a:pt x="2373750" y="661759"/>
                </a:lnTo>
                <a:lnTo>
                  <a:pt x="2406310" y="608358"/>
                </a:lnTo>
                <a:lnTo>
                  <a:pt x="2431620" y="548674"/>
                </a:lnTo>
                <a:lnTo>
                  <a:pt x="2447436" y="484801"/>
                </a:lnTo>
                <a:lnTo>
                  <a:pt x="2452899" y="416741"/>
                </a:lnTo>
                <a:lnTo>
                  <a:pt x="2452680" y="403129"/>
                </a:lnTo>
                <a:lnTo>
                  <a:pt x="2449462" y="363339"/>
                </a:lnTo>
                <a:lnTo>
                  <a:pt x="2442540" y="324597"/>
                </a:lnTo>
                <a:lnTo>
                  <a:pt x="2427863" y="274337"/>
                </a:lnTo>
                <a:lnTo>
                  <a:pt x="2423266" y="262819"/>
                </a:lnTo>
                <a:lnTo>
                  <a:pt x="2418311" y="250254"/>
                </a:lnTo>
                <a:lnTo>
                  <a:pt x="2413005" y="238736"/>
                </a:lnTo>
                <a:lnTo>
                  <a:pt x="2407355" y="227218"/>
                </a:lnTo>
                <a:lnTo>
                  <a:pt x="2401368" y="215700"/>
                </a:lnTo>
                <a:lnTo>
                  <a:pt x="2395050" y="205229"/>
                </a:lnTo>
                <a:lnTo>
                  <a:pt x="2388408" y="193711"/>
                </a:lnTo>
                <a:lnTo>
                  <a:pt x="2381448" y="183240"/>
                </a:lnTo>
                <a:lnTo>
                  <a:pt x="2374179" y="172769"/>
                </a:lnTo>
                <a:lnTo>
                  <a:pt x="2784597" y="172769"/>
                </a:lnTo>
                <a:lnTo>
                  <a:pt x="2791789" y="171722"/>
                </a:lnTo>
                <a:close/>
              </a:path>
              <a:path w="2943372" h="836623">
                <a:moveTo>
                  <a:pt x="754854" y="171722"/>
                </a:moveTo>
                <a:lnTo>
                  <a:pt x="417400" y="171722"/>
                </a:lnTo>
                <a:lnTo>
                  <a:pt x="437476" y="172769"/>
                </a:lnTo>
                <a:lnTo>
                  <a:pt x="457105" y="174863"/>
                </a:lnTo>
                <a:lnTo>
                  <a:pt x="494770" y="184287"/>
                </a:lnTo>
                <a:lnTo>
                  <a:pt x="546340" y="208370"/>
                </a:lnTo>
                <a:lnTo>
                  <a:pt x="576700" y="231406"/>
                </a:lnTo>
                <a:lnTo>
                  <a:pt x="614951" y="272243"/>
                </a:lnTo>
                <a:lnTo>
                  <a:pt x="642943" y="321456"/>
                </a:lnTo>
                <a:lnTo>
                  <a:pt x="655065" y="358104"/>
                </a:lnTo>
                <a:lnTo>
                  <a:pt x="661367" y="396846"/>
                </a:lnTo>
                <a:lnTo>
                  <a:pt x="662178" y="416741"/>
                </a:lnTo>
                <a:lnTo>
                  <a:pt x="661835" y="430353"/>
                </a:lnTo>
                <a:lnTo>
                  <a:pt x="660818" y="442918"/>
                </a:lnTo>
                <a:lnTo>
                  <a:pt x="659147" y="455483"/>
                </a:lnTo>
                <a:lnTo>
                  <a:pt x="656838" y="468048"/>
                </a:lnTo>
                <a:lnTo>
                  <a:pt x="653912" y="479566"/>
                </a:lnTo>
                <a:lnTo>
                  <a:pt x="665162" y="486896"/>
                </a:lnTo>
                <a:lnTo>
                  <a:pt x="676274" y="493178"/>
                </a:lnTo>
                <a:lnTo>
                  <a:pt x="687235" y="500508"/>
                </a:lnTo>
                <a:lnTo>
                  <a:pt x="698033" y="507837"/>
                </a:lnTo>
                <a:lnTo>
                  <a:pt x="708656" y="514120"/>
                </a:lnTo>
                <a:lnTo>
                  <a:pt x="719093" y="522497"/>
                </a:lnTo>
                <a:lnTo>
                  <a:pt x="729331" y="529826"/>
                </a:lnTo>
                <a:lnTo>
                  <a:pt x="739359" y="537156"/>
                </a:lnTo>
                <a:lnTo>
                  <a:pt x="768058" y="562286"/>
                </a:lnTo>
                <a:lnTo>
                  <a:pt x="794430" y="589510"/>
                </a:lnTo>
                <a:lnTo>
                  <a:pt x="800526" y="577992"/>
                </a:lnTo>
                <a:lnTo>
                  <a:pt x="805953" y="567521"/>
                </a:lnTo>
                <a:lnTo>
                  <a:pt x="810774" y="554956"/>
                </a:lnTo>
                <a:lnTo>
                  <a:pt x="815051" y="543438"/>
                </a:lnTo>
                <a:lnTo>
                  <a:pt x="818846" y="530873"/>
                </a:lnTo>
                <a:lnTo>
                  <a:pt x="1009621" y="530873"/>
                </a:lnTo>
                <a:lnTo>
                  <a:pt x="994155" y="494225"/>
                </a:lnTo>
                <a:lnTo>
                  <a:pt x="984880" y="456530"/>
                </a:lnTo>
                <a:lnTo>
                  <a:pt x="981676" y="416741"/>
                </a:lnTo>
                <a:lnTo>
                  <a:pt x="982488" y="396846"/>
                </a:lnTo>
                <a:lnTo>
                  <a:pt x="988790" y="358104"/>
                </a:lnTo>
                <a:lnTo>
                  <a:pt x="1000912" y="321456"/>
                </a:lnTo>
                <a:lnTo>
                  <a:pt x="1004449" y="314126"/>
                </a:lnTo>
                <a:lnTo>
                  <a:pt x="821933" y="314126"/>
                </a:lnTo>
                <a:lnTo>
                  <a:pt x="804706" y="260725"/>
                </a:lnTo>
                <a:lnTo>
                  <a:pt x="780934" y="211511"/>
                </a:lnTo>
                <a:lnTo>
                  <a:pt x="766755" y="188475"/>
                </a:lnTo>
                <a:lnTo>
                  <a:pt x="754854" y="171722"/>
                </a:lnTo>
                <a:close/>
              </a:path>
              <a:path w="2943372" h="836623">
                <a:moveTo>
                  <a:pt x="1255445" y="0"/>
                </a:moveTo>
                <a:lnTo>
                  <a:pt x="1197464" y="0"/>
                </a:lnTo>
                <a:lnTo>
                  <a:pt x="1169006" y="3141"/>
                </a:lnTo>
                <a:lnTo>
                  <a:pt x="1113950" y="14659"/>
                </a:lnTo>
                <a:lnTo>
                  <a:pt x="1061806" y="33506"/>
                </a:lnTo>
                <a:lnTo>
                  <a:pt x="1013093" y="57589"/>
                </a:lnTo>
                <a:lnTo>
                  <a:pt x="968330" y="89002"/>
                </a:lnTo>
                <a:lnTo>
                  <a:pt x="928036" y="124603"/>
                </a:lnTo>
                <a:lnTo>
                  <a:pt x="892730" y="166487"/>
                </a:lnTo>
                <a:lnTo>
                  <a:pt x="862931" y="211511"/>
                </a:lnTo>
                <a:lnTo>
                  <a:pt x="839159" y="260725"/>
                </a:lnTo>
                <a:lnTo>
                  <a:pt x="821933" y="314126"/>
                </a:lnTo>
                <a:lnTo>
                  <a:pt x="1004449" y="314126"/>
                </a:lnTo>
                <a:lnTo>
                  <a:pt x="1008998" y="304702"/>
                </a:lnTo>
                <a:lnTo>
                  <a:pt x="1018349" y="287949"/>
                </a:lnTo>
                <a:lnTo>
                  <a:pt x="1053369" y="243971"/>
                </a:lnTo>
                <a:lnTo>
                  <a:pt x="1097515" y="208370"/>
                </a:lnTo>
                <a:lnTo>
                  <a:pt x="1149085" y="184287"/>
                </a:lnTo>
                <a:lnTo>
                  <a:pt x="1186749" y="174863"/>
                </a:lnTo>
                <a:lnTo>
                  <a:pt x="1226454" y="171722"/>
                </a:lnTo>
                <a:lnTo>
                  <a:pt x="1563898" y="171722"/>
                </a:lnTo>
                <a:lnTo>
                  <a:pt x="1560179" y="166487"/>
                </a:lnTo>
                <a:lnTo>
                  <a:pt x="1524873" y="124603"/>
                </a:lnTo>
                <a:lnTo>
                  <a:pt x="1484579" y="89002"/>
                </a:lnTo>
                <a:lnTo>
                  <a:pt x="1439815" y="57589"/>
                </a:lnTo>
                <a:lnTo>
                  <a:pt x="1391102" y="33506"/>
                </a:lnTo>
                <a:lnTo>
                  <a:pt x="1338958" y="14659"/>
                </a:lnTo>
                <a:lnTo>
                  <a:pt x="1283903" y="3141"/>
                </a:lnTo>
                <a:lnTo>
                  <a:pt x="1255445" y="0"/>
                </a:lnTo>
                <a:close/>
              </a:path>
              <a:path w="2943372" h="836623">
                <a:moveTo>
                  <a:pt x="2051225" y="0"/>
                </a:moveTo>
                <a:lnTo>
                  <a:pt x="2006507" y="0"/>
                </a:lnTo>
                <a:lnTo>
                  <a:pt x="1978049" y="3141"/>
                </a:lnTo>
                <a:lnTo>
                  <a:pt x="1922994" y="14659"/>
                </a:lnTo>
                <a:lnTo>
                  <a:pt x="1870850" y="33506"/>
                </a:lnTo>
                <a:lnTo>
                  <a:pt x="1822137" y="57589"/>
                </a:lnTo>
                <a:lnTo>
                  <a:pt x="1777373" y="89002"/>
                </a:lnTo>
                <a:lnTo>
                  <a:pt x="1737079" y="124603"/>
                </a:lnTo>
                <a:lnTo>
                  <a:pt x="1701773" y="166487"/>
                </a:lnTo>
                <a:lnTo>
                  <a:pt x="1671975" y="211511"/>
                </a:lnTo>
                <a:lnTo>
                  <a:pt x="1648203" y="260725"/>
                </a:lnTo>
                <a:lnTo>
                  <a:pt x="1630976" y="314126"/>
                </a:lnTo>
                <a:lnTo>
                  <a:pt x="1813493" y="314126"/>
                </a:lnTo>
                <a:lnTo>
                  <a:pt x="1818041" y="304702"/>
                </a:lnTo>
                <a:lnTo>
                  <a:pt x="1827393" y="287949"/>
                </a:lnTo>
                <a:lnTo>
                  <a:pt x="1862413" y="243971"/>
                </a:lnTo>
                <a:lnTo>
                  <a:pt x="1906558" y="208370"/>
                </a:lnTo>
                <a:lnTo>
                  <a:pt x="1958128" y="184287"/>
                </a:lnTo>
                <a:lnTo>
                  <a:pt x="1995793" y="174863"/>
                </a:lnTo>
                <a:lnTo>
                  <a:pt x="2035498" y="171722"/>
                </a:lnTo>
                <a:lnTo>
                  <a:pt x="2791789" y="171722"/>
                </a:lnTo>
                <a:lnTo>
                  <a:pt x="2798980" y="170675"/>
                </a:lnTo>
                <a:lnTo>
                  <a:pt x="2839590" y="158110"/>
                </a:lnTo>
                <a:lnTo>
                  <a:pt x="2875350" y="137168"/>
                </a:lnTo>
                <a:lnTo>
                  <a:pt x="2904923" y="108897"/>
                </a:lnTo>
                <a:lnTo>
                  <a:pt x="2916523" y="92143"/>
                </a:lnTo>
                <a:lnTo>
                  <a:pt x="2315749" y="92143"/>
                </a:lnTo>
                <a:lnTo>
                  <a:pt x="2303800" y="83767"/>
                </a:lnTo>
                <a:lnTo>
                  <a:pt x="2266453" y="61778"/>
                </a:lnTo>
                <a:lnTo>
                  <a:pt x="2226987" y="41883"/>
                </a:lnTo>
                <a:lnTo>
                  <a:pt x="2213389" y="36648"/>
                </a:lnTo>
                <a:lnTo>
                  <a:pt x="2199580" y="30365"/>
                </a:lnTo>
                <a:lnTo>
                  <a:pt x="2185566" y="26177"/>
                </a:lnTo>
                <a:lnTo>
                  <a:pt x="2171353" y="20941"/>
                </a:lnTo>
                <a:lnTo>
                  <a:pt x="2142356" y="12565"/>
                </a:lnTo>
                <a:lnTo>
                  <a:pt x="2112636" y="6282"/>
                </a:lnTo>
                <a:lnTo>
                  <a:pt x="2082243" y="2094"/>
                </a:lnTo>
                <a:lnTo>
                  <a:pt x="2051225" y="0"/>
                </a:lnTo>
                <a:close/>
              </a:path>
              <a:path w="2943372" h="836623">
                <a:moveTo>
                  <a:pt x="2469149" y="0"/>
                </a:moveTo>
                <a:lnTo>
                  <a:pt x="2455036" y="0"/>
                </a:lnTo>
                <a:lnTo>
                  <a:pt x="2427789" y="4188"/>
                </a:lnTo>
                <a:lnTo>
                  <a:pt x="2390018" y="18847"/>
                </a:lnTo>
                <a:lnTo>
                  <a:pt x="2357009" y="40836"/>
                </a:lnTo>
                <a:lnTo>
                  <a:pt x="2329929" y="69107"/>
                </a:lnTo>
                <a:lnTo>
                  <a:pt x="2315749" y="92143"/>
                </a:lnTo>
                <a:lnTo>
                  <a:pt x="2916523" y="92143"/>
                </a:lnTo>
                <a:lnTo>
                  <a:pt x="2936832" y="47118"/>
                </a:lnTo>
                <a:lnTo>
                  <a:pt x="2943372" y="4188"/>
                </a:lnTo>
                <a:lnTo>
                  <a:pt x="2469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xmlns="" id="{B95AF206-1BEE-49E1-8F98-D6862ED2A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693401"/>
            <a:ext cx="19458517" cy="697249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Cluster : Motives &amp; Impact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67713495"/>
              </p:ext>
            </p:extLst>
          </p:nvPr>
        </p:nvGraphicFramePr>
        <p:xfrm>
          <a:off x="3727450" y="2914650"/>
          <a:ext cx="13178367" cy="8048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110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57080" y="5210954"/>
            <a:ext cx="5890970" cy="807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0" b="1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525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50" b="1" spc="-39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5250" b="1" spc="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endParaRPr sz="52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547"/>
            <a:ext cx="8270721" cy="1036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8270721" cy="1036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0D1A6F-4AE8-4D14-81C7-A3108A89F6F1}"/>
              </a:ext>
            </a:extLst>
          </p:cNvPr>
          <p:cNvSpPr/>
          <p:nvPr/>
        </p:nvSpPr>
        <p:spPr>
          <a:xfrm>
            <a:off x="8451850" y="1847850"/>
            <a:ext cx="11833379" cy="827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7A35B"/>
              </a:buClr>
              <a:buSzPct val="120000"/>
              <a:buBlip>
                <a:blip r:embed="rId3"/>
              </a:buBlip>
            </a:pP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Why establishing an innovation cluster</a:t>
            </a:r>
          </a:p>
          <a:p>
            <a:pPr marL="285750" indent="-285750">
              <a:lnSpc>
                <a:spcPct val="150000"/>
              </a:lnSpc>
              <a:buClr>
                <a:srgbClr val="17A35B"/>
              </a:buClr>
              <a:buSzPct val="120000"/>
              <a:buBlip>
                <a:blip r:embed="rId3"/>
              </a:buBlip>
            </a:pPr>
            <a:r>
              <a:rPr lang="nl-NL" sz="4500" b="1" dirty="0">
                <a:solidFill>
                  <a:srgbClr val="FFFFFF"/>
                </a:solidFill>
                <a:latin typeface="Arial"/>
                <a:cs typeface="Arial"/>
              </a:rPr>
              <a:t>What the cluster looks like </a:t>
            </a:r>
          </a:p>
          <a:p>
            <a:pPr marL="285750" indent="-285750">
              <a:lnSpc>
                <a:spcPct val="150000"/>
              </a:lnSpc>
              <a:buClr>
                <a:srgbClr val="17A35B"/>
              </a:buClr>
              <a:buSzPct val="120000"/>
              <a:buBlip>
                <a:blip r:embed="rId3"/>
              </a:buBlip>
            </a:pP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QOOT history</a:t>
            </a:r>
          </a:p>
          <a:p>
            <a:pPr marL="285750" indent="-285750">
              <a:lnSpc>
                <a:spcPct val="150000"/>
              </a:lnSpc>
              <a:buClr>
                <a:srgbClr val="17A35B"/>
              </a:buClr>
              <a:buSzPct val="120000"/>
              <a:buBlip>
                <a:blip r:embed="rId3"/>
              </a:buBlip>
            </a:pP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Structure and governance</a:t>
            </a:r>
          </a:p>
          <a:p>
            <a:pPr marL="285750" indent="-285750">
              <a:lnSpc>
                <a:spcPct val="150000"/>
              </a:lnSpc>
              <a:buClr>
                <a:srgbClr val="17A35B"/>
              </a:buClr>
              <a:buSzPct val="120000"/>
              <a:buBlip>
                <a:blip r:embed="rId3"/>
              </a:buBlip>
            </a:pP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Roles &amp; Activities </a:t>
            </a:r>
          </a:p>
          <a:p>
            <a:pPr marL="285750" indent="-285750">
              <a:lnSpc>
                <a:spcPct val="150000"/>
              </a:lnSpc>
              <a:buClr>
                <a:srgbClr val="17A35B"/>
              </a:buClr>
              <a:buSzPct val="120000"/>
              <a:buBlip>
                <a:blip r:embed="rId3"/>
              </a:buBlip>
            </a:pP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The current members</a:t>
            </a:r>
          </a:p>
          <a:p>
            <a:pPr marL="285750" indent="-285750">
              <a:lnSpc>
                <a:spcPct val="150000"/>
              </a:lnSpc>
              <a:buClr>
                <a:srgbClr val="17A35B"/>
              </a:buClr>
              <a:buSzPct val="120000"/>
              <a:buBlip>
                <a:blip r:embed="rId3"/>
              </a:buBlip>
            </a:pP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Why joining the cluster</a:t>
            </a:r>
          </a:p>
          <a:p>
            <a:pPr marL="285750" indent="-285750">
              <a:lnSpc>
                <a:spcPct val="150000"/>
              </a:lnSpc>
              <a:buClr>
                <a:srgbClr val="17A35B"/>
              </a:buClr>
              <a:buSzPct val="120000"/>
              <a:buBlip>
                <a:blip r:embed="rId3"/>
              </a:buBlip>
            </a:pP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Qoot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lang="en-US" sz="4500" b="1">
                <a:solidFill>
                  <a:srgbClr val="FFFFFF"/>
                </a:solidFill>
                <a:latin typeface="Arial"/>
                <a:cs typeface="Arial"/>
              </a:rPr>
              <a:t>academic partnerships</a:t>
            </a:r>
            <a:endParaRPr lang="en-US" sz="4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148050" y="595333"/>
            <a:ext cx="2943372" cy="836623"/>
          </a:xfrm>
          <a:custGeom>
            <a:avLst/>
            <a:gdLst/>
            <a:ahLst/>
            <a:cxnLst/>
            <a:rect l="l" t="t" r="r" b="b"/>
            <a:pathLst>
              <a:path w="2943372" h="836623">
                <a:moveTo>
                  <a:pt x="832521" y="777986"/>
                </a:moveTo>
                <a:lnTo>
                  <a:pt x="626095" y="777986"/>
                </a:lnTo>
                <a:lnTo>
                  <a:pt x="648345" y="790551"/>
                </a:lnTo>
                <a:lnTo>
                  <a:pt x="659715" y="795787"/>
                </a:lnTo>
                <a:lnTo>
                  <a:pt x="694759" y="811493"/>
                </a:lnTo>
                <a:lnTo>
                  <a:pt x="706739" y="815681"/>
                </a:lnTo>
                <a:lnTo>
                  <a:pt x="718863" y="818823"/>
                </a:lnTo>
                <a:lnTo>
                  <a:pt x="731126" y="823011"/>
                </a:lnTo>
                <a:lnTo>
                  <a:pt x="756056" y="829294"/>
                </a:lnTo>
                <a:lnTo>
                  <a:pt x="781500" y="833482"/>
                </a:lnTo>
                <a:lnTo>
                  <a:pt x="820564" y="836623"/>
                </a:lnTo>
                <a:lnTo>
                  <a:pt x="837115" y="836623"/>
                </a:lnTo>
                <a:lnTo>
                  <a:pt x="835823" y="805211"/>
                </a:lnTo>
                <a:lnTo>
                  <a:pt x="832521" y="777986"/>
                </a:lnTo>
                <a:close/>
              </a:path>
              <a:path w="2943372" h="836623">
                <a:moveTo>
                  <a:pt x="446393" y="0"/>
                </a:moveTo>
                <a:lnTo>
                  <a:pt x="417400" y="0"/>
                </a:lnTo>
                <a:lnTo>
                  <a:pt x="383168" y="1047"/>
                </a:lnTo>
                <a:lnTo>
                  <a:pt x="317097" y="11517"/>
                </a:lnTo>
                <a:lnTo>
                  <a:pt x="254932" y="32459"/>
                </a:lnTo>
                <a:lnTo>
                  <a:pt x="197535" y="61778"/>
                </a:lnTo>
                <a:lnTo>
                  <a:pt x="145763" y="99473"/>
                </a:lnTo>
                <a:lnTo>
                  <a:pt x="100478" y="145545"/>
                </a:lnTo>
                <a:lnTo>
                  <a:pt x="62538" y="196852"/>
                </a:lnTo>
                <a:lnTo>
                  <a:pt x="32802" y="254442"/>
                </a:lnTo>
                <a:lnTo>
                  <a:pt x="12131" y="316220"/>
                </a:lnTo>
                <a:lnTo>
                  <a:pt x="1383" y="382187"/>
                </a:lnTo>
                <a:lnTo>
                  <a:pt x="0" y="416741"/>
                </a:lnTo>
                <a:lnTo>
                  <a:pt x="1383" y="451295"/>
                </a:lnTo>
                <a:lnTo>
                  <a:pt x="12131" y="517261"/>
                </a:lnTo>
                <a:lnTo>
                  <a:pt x="32802" y="579039"/>
                </a:lnTo>
                <a:lnTo>
                  <a:pt x="62538" y="636629"/>
                </a:lnTo>
                <a:lnTo>
                  <a:pt x="100478" y="688984"/>
                </a:lnTo>
                <a:lnTo>
                  <a:pt x="145763" y="734009"/>
                </a:lnTo>
                <a:lnTo>
                  <a:pt x="197535" y="771704"/>
                </a:lnTo>
                <a:lnTo>
                  <a:pt x="254932" y="801022"/>
                </a:lnTo>
                <a:lnTo>
                  <a:pt x="317097" y="821964"/>
                </a:lnTo>
                <a:lnTo>
                  <a:pt x="383168" y="832435"/>
                </a:lnTo>
                <a:lnTo>
                  <a:pt x="417400" y="834529"/>
                </a:lnTo>
                <a:lnTo>
                  <a:pt x="430770" y="834529"/>
                </a:lnTo>
                <a:lnTo>
                  <a:pt x="470220" y="831388"/>
                </a:lnTo>
                <a:lnTo>
                  <a:pt x="545595" y="814634"/>
                </a:lnTo>
                <a:lnTo>
                  <a:pt x="569495" y="805211"/>
                </a:lnTo>
                <a:lnTo>
                  <a:pt x="581187" y="801022"/>
                </a:lnTo>
                <a:lnTo>
                  <a:pt x="604026" y="790551"/>
                </a:lnTo>
                <a:lnTo>
                  <a:pt x="615160" y="784269"/>
                </a:lnTo>
                <a:lnTo>
                  <a:pt x="626095" y="777986"/>
                </a:lnTo>
                <a:lnTo>
                  <a:pt x="832521" y="777986"/>
                </a:lnTo>
                <a:lnTo>
                  <a:pt x="817240" y="714114"/>
                </a:lnTo>
                <a:lnTo>
                  <a:pt x="795507" y="661759"/>
                </a:lnTo>
                <a:lnTo>
                  <a:pt x="426461" y="661759"/>
                </a:lnTo>
                <a:lnTo>
                  <a:pt x="405094" y="660712"/>
                </a:lnTo>
                <a:lnTo>
                  <a:pt x="364145" y="654430"/>
                </a:lnTo>
                <a:lnTo>
                  <a:pt x="325949" y="641865"/>
                </a:lnTo>
                <a:lnTo>
                  <a:pt x="290957" y="625111"/>
                </a:lnTo>
                <a:lnTo>
                  <a:pt x="259617" y="603122"/>
                </a:lnTo>
                <a:lnTo>
                  <a:pt x="232379" y="575898"/>
                </a:lnTo>
                <a:lnTo>
                  <a:pt x="200199" y="529826"/>
                </a:lnTo>
                <a:lnTo>
                  <a:pt x="185184" y="494225"/>
                </a:lnTo>
                <a:lnTo>
                  <a:pt x="175846" y="456530"/>
                </a:lnTo>
                <a:lnTo>
                  <a:pt x="172633" y="416741"/>
                </a:lnTo>
                <a:lnTo>
                  <a:pt x="173444" y="396846"/>
                </a:lnTo>
                <a:lnTo>
                  <a:pt x="179747" y="358104"/>
                </a:lnTo>
                <a:lnTo>
                  <a:pt x="191868" y="321456"/>
                </a:lnTo>
                <a:lnTo>
                  <a:pt x="219860" y="272243"/>
                </a:lnTo>
                <a:lnTo>
                  <a:pt x="258109" y="231406"/>
                </a:lnTo>
                <a:lnTo>
                  <a:pt x="288468" y="208370"/>
                </a:lnTo>
                <a:lnTo>
                  <a:pt x="340036" y="184287"/>
                </a:lnTo>
                <a:lnTo>
                  <a:pt x="377698" y="174863"/>
                </a:lnTo>
                <a:lnTo>
                  <a:pt x="417400" y="171722"/>
                </a:lnTo>
                <a:lnTo>
                  <a:pt x="754854" y="171722"/>
                </a:lnTo>
                <a:lnTo>
                  <a:pt x="751135" y="166487"/>
                </a:lnTo>
                <a:lnTo>
                  <a:pt x="715829" y="124603"/>
                </a:lnTo>
                <a:lnTo>
                  <a:pt x="675534" y="89002"/>
                </a:lnTo>
                <a:lnTo>
                  <a:pt x="630770" y="57589"/>
                </a:lnTo>
                <a:lnTo>
                  <a:pt x="582055" y="33506"/>
                </a:lnTo>
                <a:lnTo>
                  <a:pt x="529909" y="14659"/>
                </a:lnTo>
                <a:lnTo>
                  <a:pt x="474852" y="3141"/>
                </a:lnTo>
                <a:lnTo>
                  <a:pt x="446393" y="0"/>
                </a:lnTo>
                <a:close/>
              </a:path>
              <a:path w="2943372" h="836623">
                <a:moveTo>
                  <a:pt x="1009621" y="530873"/>
                </a:moveTo>
                <a:lnTo>
                  <a:pt x="818846" y="530873"/>
                </a:lnTo>
                <a:lnTo>
                  <a:pt x="827017" y="556004"/>
                </a:lnTo>
                <a:lnTo>
                  <a:pt x="848281" y="604170"/>
                </a:lnTo>
                <a:lnTo>
                  <a:pt x="875690" y="650241"/>
                </a:lnTo>
                <a:lnTo>
                  <a:pt x="908742" y="691078"/>
                </a:lnTo>
                <a:lnTo>
                  <a:pt x="946935" y="728773"/>
                </a:lnTo>
                <a:lnTo>
                  <a:pt x="989767" y="762280"/>
                </a:lnTo>
                <a:lnTo>
                  <a:pt x="1036736" y="789504"/>
                </a:lnTo>
                <a:lnTo>
                  <a:pt x="1087339" y="810446"/>
                </a:lnTo>
                <a:lnTo>
                  <a:pt x="1141075" y="825105"/>
                </a:lnTo>
                <a:lnTo>
                  <a:pt x="1197442" y="833482"/>
                </a:lnTo>
                <a:lnTo>
                  <a:pt x="1226454" y="834529"/>
                </a:lnTo>
                <a:lnTo>
                  <a:pt x="1255445" y="833482"/>
                </a:lnTo>
                <a:lnTo>
                  <a:pt x="1311762" y="825105"/>
                </a:lnTo>
                <a:lnTo>
                  <a:pt x="1365427" y="810446"/>
                </a:lnTo>
                <a:lnTo>
                  <a:pt x="1415920" y="788457"/>
                </a:lnTo>
                <a:lnTo>
                  <a:pt x="1462723" y="761233"/>
                </a:lnTo>
                <a:lnTo>
                  <a:pt x="1505317" y="727726"/>
                </a:lnTo>
                <a:lnTo>
                  <a:pt x="1543182" y="688984"/>
                </a:lnTo>
                <a:lnTo>
                  <a:pt x="1564439" y="661759"/>
                </a:lnTo>
                <a:lnTo>
                  <a:pt x="1226454" y="661759"/>
                </a:lnTo>
                <a:lnTo>
                  <a:pt x="1206378" y="660712"/>
                </a:lnTo>
                <a:lnTo>
                  <a:pt x="1167631" y="654430"/>
                </a:lnTo>
                <a:lnTo>
                  <a:pt x="1131175" y="642912"/>
                </a:lnTo>
                <a:lnTo>
                  <a:pt x="1081891" y="614640"/>
                </a:lnTo>
                <a:lnTo>
                  <a:pt x="1040598" y="575898"/>
                </a:lnTo>
                <a:lnTo>
                  <a:pt x="1018349" y="545533"/>
                </a:lnTo>
                <a:lnTo>
                  <a:pt x="1009621" y="530873"/>
                </a:lnTo>
                <a:close/>
              </a:path>
              <a:path w="2943372" h="836623">
                <a:moveTo>
                  <a:pt x="1813760" y="520403"/>
                </a:moveTo>
                <a:lnTo>
                  <a:pt x="1630976" y="520403"/>
                </a:lnTo>
                <a:lnTo>
                  <a:pt x="1638739" y="546580"/>
                </a:lnTo>
                <a:lnTo>
                  <a:pt x="1659303" y="597887"/>
                </a:lnTo>
                <a:lnTo>
                  <a:pt x="1686153" y="645006"/>
                </a:lnTo>
                <a:lnTo>
                  <a:pt x="1718770" y="688984"/>
                </a:lnTo>
                <a:lnTo>
                  <a:pt x="1756635" y="727726"/>
                </a:lnTo>
                <a:lnTo>
                  <a:pt x="1799229" y="761233"/>
                </a:lnTo>
                <a:lnTo>
                  <a:pt x="1846032" y="788457"/>
                </a:lnTo>
                <a:lnTo>
                  <a:pt x="1896525" y="810446"/>
                </a:lnTo>
                <a:lnTo>
                  <a:pt x="1950190" y="825105"/>
                </a:lnTo>
                <a:lnTo>
                  <a:pt x="2006507" y="833482"/>
                </a:lnTo>
                <a:lnTo>
                  <a:pt x="2035498" y="834529"/>
                </a:lnTo>
                <a:lnTo>
                  <a:pt x="2069731" y="832435"/>
                </a:lnTo>
                <a:lnTo>
                  <a:pt x="2135805" y="821964"/>
                </a:lnTo>
                <a:lnTo>
                  <a:pt x="2197970" y="801022"/>
                </a:lnTo>
                <a:lnTo>
                  <a:pt x="2255368" y="771704"/>
                </a:lnTo>
                <a:lnTo>
                  <a:pt x="2307139" y="734009"/>
                </a:lnTo>
                <a:lnTo>
                  <a:pt x="2352424" y="688984"/>
                </a:lnTo>
                <a:lnTo>
                  <a:pt x="2373750" y="661759"/>
                </a:lnTo>
                <a:lnTo>
                  <a:pt x="2035498" y="661759"/>
                </a:lnTo>
                <a:lnTo>
                  <a:pt x="2015422" y="660712"/>
                </a:lnTo>
                <a:lnTo>
                  <a:pt x="1976674" y="654430"/>
                </a:lnTo>
                <a:lnTo>
                  <a:pt x="1940218" y="642912"/>
                </a:lnTo>
                <a:lnTo>
                  <a:pt x="1890934" y="614640"/>
                </a:lnTo>
                <a:lnTo>
                  <a:pt x="1849641" y="575898"/>
                </a:lnTo>
                <a:lnTo>
                  <a:pt x="1818041" y="529826"/>
                </a:lnTo>
                <a:lnTo>
                  <a:pt x="1813760" y="520403"/>
                </a:lnTo>
                <a:close/>
              </a:path>
              <a:path w="2943372" h="836623">
                <a:moveTo>
                  <a:pt x="2706294" y="172769"/>
                </a:moveTo>
                <a:lnTo>
                  <a:pt x="2532729" y="172769"/>
                </a:lnTo>
                <a:lnTo>
                  <a:pt x="2532773" y="661759"/>
                </a:lnTo>
                <a:lnTo>
                  <a:pt x="2538122" y="703643"/>
                </a:lnTo>
                <a:lnTo>
                  <a:pt x="2553413" y="742385"/>
                </a:lnTo>
                <a:lnTo>
                  <a:pt x="2577264" y="776939"/>
                </a:lnTo>
                <a:lnTo>
                  <a:pt x="2608339" y="804163"/>
                </a:lnTo>
                <a:lnTo>
                  <a:pt x="2645303" y="823011"/>
                </a:lnTo>
                <a:lnTo>
                  <a:pt x="2686819" y="833482"/>
                </a:lnTo>
                <a:lnTo>
                  <a:pt x="2701438" y="834529"/>
                </a:lnTo>
                <a:lnTo>
                  <a:pt x="2706294" y="172769"/>
                </a:lnTo>
                <a:close/>
              </a:path>
              <a:path w="2943372" h="836623">
                <a:moveTo>
                  <a:pt x="447263" y="447106"/>
                </a:moveTo>
                <a:lnTo>
                  <a:pt x="449272" y="486896"/>
                </a:lnTo>
                <a:lnTo>
                  <a:pt x="455164" y="525638"/>
                </a:lnTo>
                <a:lnTo>
                  <a:pt x="464742" y="563333"/>
                </a:lnTo>
                <a:lnTo>
                  <a:pt x="482903" y="610452"/>
                </a:lnTo>
                <a:lnTo>
                  <a:pt x="494162" y="632441"/>
                </a:lnTo>
                <a:lnTo>
                  <a:pt x="500309" y="643959"/>
                </a:lnTo>
                <a:lnTo>
                  <a:pt x="439585" y="660712"/>
                </a:lnTo>
                <a:lnTo>
                  <a:pt x="426461" y="661759"/>
                </a:lnTo>
                <a:lnTo>
                  <a:pt x="795507" y="661759"/>
                </a:lnTo>
                <a:lnTo>
                  <a:pt x="761895" y="607311"/>
                </a:lnTo>
                <a:lnTo>
                  <a:pt x="722928" y="561239"/>
                </a:lnTo>
                <a:lnTo>
                  <a:pt x="677502" y="522497"/>
                </a:lnTo>
                <a:lnTo>
                  <a:pt x="626420" y="491084"/>
                </a:lnTo>
                <a:lnTo>
                  <a:pt x="570484" y="467001"/>
                </a:lnTo>
                <a:lnTo>
                  <a:pt x="510498" y="452342"/>
                </a:lnTo>
                <a:lnTo>
                  <a:pt x="479236" y="448153"/>
                </a:lnTo>
                <a:lnTo>
                  <a:pt x="447263" y="447106"/>
                </a:lnTo>
                <a:close/>
              </a:path>
              <a:path w="2943372" h="836623">
                <a:moveTo>
                  <a:pt x="1563898" y="171722"/>
                </a:moveTo>
                <a:lnTo>
                  <a:pt x="1226454" y="171722"/>
                </a:lnTo>
                <a:lnTo>
                  <a:pt x="1246529" y="172769"/>
                </a:lnTo>
                <a:lnTo>
                  <a:pt x="1266156" y="174863"/>
                </a:lnTo>
                <a:lnTo>
                  <a:pt x="1303819" y="184287"/>
                </a:lnTo>
                <a:lnTo>
                  <a:pt x="1355386" y="208370"/>
                </a:lnTo>
                <a:lnTo>
                  <a:pt x="1385745" y="231406"/>
                </a:lnTo>
                <a:lnTo>
                  <a:pt x="1423995" y="272243"/>
                </a:lnTo>
                <a:lnTo>
                  <a:pt x="1451986" y="321456"/>
                </a:lnTo>
                <a:lnTo>
                  <a:pt x="1464108" y="358104"/>
                </a:lnTo>
                <a:lnTo>
                  <a:pt x="1470410" y="396846"/>
                </a:lnTo>
                <a:lnTo>
                  <a:pt x="1471222" y="416741"/>
                </a:lnTo>
                <a:lnTo>
                  <a:pt x="1470410" y="436635"/>
                </a:lnTo>
                <a:lnTo>
                  <a:pt x="1464108" y="475378"/>
                </a:lnTo>
                <a:lnTo>
                  <a:pt x="1451986" y="512026"/>
                </a:lnTo>
                <a:lnTo>
                  <a:pt x="1423995" y="561239"/>
                </a:lnTo>
                <a:lnTo>
                  <a:pt x="1385745" y="603122"/>
                </a:lnTo>
                <a:lnTo>
                  <a:pt x="1338938" y="634535"/>
                </a:lnTo>
                <a:lnTo>
                  <a:pt x="1285274" y="654430"/>
                </a:lnTo>
                <a:lnTo>
                  <a:pt x="1246529" y="660712"/>
                </a:lnTo>
                <a:lnTo>
                  <a:pt x="1226454" y="661759"/>
                </a:lnTo>
                <a:lnTo>
                  <a:pt x="1564439" y="661759"/>
                </a:lnTo>
                <a:lnTo>
                  <a:pt x="1589977" y="621970"/>
                </a:lnTo>
                <a:lnTo>
                  <a:pt x="1613749" y="572757"/>
                </a:lnTo>
                <a:lnTo>
                  <a:pt x="1630976" y="520403"/>
                </a:lnTo>
                <a:lnTo>
                  <a:pt x="1813760" y="520403"/>
                </a:lnTo>
                <a:lnTo>
                  <a:pt x="1797834" y="475378"/>
                </a:lnTo>
                <a:lnTo>
                  <a:pt x="1791531" y="436635"/>
                </a:lnTo>
                <a:lnTo>
                  <a:pt x="1790720" y="416741"/>
                </a:lnTo>
                <a:lnTo>
                  <a:pt x="1791531" y="396846"/>
                </a:lnTo>
                <a:lnTo>
                  <a:pt x="1797834" y="358104"/>
                </a:lnTo>
                <a:lnTo>
                  <a:pt x="1809955" y="321456"/>
                </a:lnTo>
                <a:lnTo>
                  <a:pt x="1813493" y="314126"/>
                </a:lnTo>
                <a:lnTo>
                  <a:pt x="1630976" y="314126"/>
                </a:lnTo>
                <a:lnTo>
                  <a:pt x="1613749" y="260725"/>
                </a:lnTo>
                <a:lnTo>
                  <a:pt x="1589977" y="211511"/>
                </a:lnTo>
                <a:lnTo>
                  <a:pt x="1575799" y="188475"/>
                </a:lnTo>
                <a:lnTo>
                  <a:pt x="1563898" y="171722"/>
                </a:lnTo>
                <a:close/>
              </a:path>
              <a:path w="2943372" h="836623">
                <a:moveTo>
                  <a:pt x="2791789" y="171722"/>
                </a:moveTo>
                <a:lnTo>
                  <a:pt x="2035498" y="171722"/>
                </a:lnTo>
                <a:lnTo>
                  <a:pt x="2055574" y="172769"/>
                </a:lnTo>
                <a:lnTo>
                  <a:pt x="2075203" y="174863"/>
                </a:lnTo>
                <a:lnTo>
                  <a:pt x="2112867" y="184287"/>
                </a:lnTo>
                <a:lnTo>
                  <a:pt x="2164437" y="208370"/>
                </a:lnTo>
                <a:lnTo>
                  <a:pt x="2194798" y="231406"/>
                </a:lnTo>
                <a:lnTo>
                  <a:pt x="2233048" y="272243"/>
                </a:lnTo>
                <a:lnTo>
                  <a:pt x="2261040" y="321456"/>
                </a:lnTo>
                <a:lnTo>
                  <a:pt x="2273162" y="358104"/>
                </a:lnTo>
                <a:lnTo>
                  <a:pt x="2279464" y="396846"/>
                </a:lnTo>
                <a:lnTo>
                  <a:pt x="2280276" y="416741"/>
                </a:lnTo>
                <a:lnTo>
                  <a:pt x="2279464" y="436635"/>
                </a:lnTo>
                <a:lnTo>
                  <a:pt x="2273162" y="475378"/>
                </a:lnTo>
                <a:lnTo>
                  <a:pt x="2261040" y="512026"/>
                </a:lnTo>
                <a:lnTo>
                  <a:pt x="2233048" y="561239"/>
                </a:lnTo>
                <a:lnTo>
                  <a:pt x="2194798" y="603122"/>
                </a:lnTo>
                <a:lnTo>
                  <a:pt x="2147988" y="634535"/>
                </a:lnTo>
                <a:lnTo>
                  <a:pt x="2094322" y="654430"/>
                </a:lnTo>
                <a:lnTo>
                  <a:pt x="2055574" y="660712"/>
                </a:lnTo>
                <a:lnTo>
                  <a:pt x="2035498" y="661759"/>
                </a:lnTo>
                <a:lnTo>
                  <a:pt x="2373750" y="661759"/>
                </a:lnTo>
                <a:lnTo>
                  <a:pt x="2406310" y="608358"/>
                </a:lnTo>
                <a:lnTo>
                  <a:pt x="2431620" y="548674"/>
                </a:lnTo>
                <a:lnTo>
                  <a:pt x="2447436" y="484801"/>
                </a:lnTo>
                <a:lnTo>
                  <a:pt x="2452899" y="416741"/>
                </a:lnTo>
                <a:lnTo>
                  <a:pt x="2452680" y="403129"/>
                </a:lnTo>
                <a:lnTo>
                  <a:pt x="2449462" y="363339"/>
                </a:lnTo>
                <a:lnTo>
                  <a:pt x="2442540" y="324597"/>
                </a:lnTo>
                <a:lnTo>
                  <a:pt x="2427863" y="274337"/>
                </a:lnTo>
                <a:lnTo>
                  <a:pt x="2423266" y="262819"/>
                </a:lnTo>
                <a:lnTo>
                  <a:pt x="2418311" y="250254"/>
                </a:lnTo>
                <a:lnTo>
                  <a:pt x="2413005" y="238736"/>
                </a:lnTo>
                <a:lnTo>
                  <a:pt x="2407355" y="227218"/>
                </a:lnTo>
                <a:lnTo>
                  <a:pt x="2401368" y="215700"/>
                </a:lnTo>
                <a:lnTo>
                  <a:pt x="2395050" y="205229"/>
                </a:lnTo>
                <a:lnTo>
                  <a:pt x="2388408" y="193711"/>
                </a:lnTo>
                <a:lnTo>
                  <a:pt x="2381448" y="183240"/>
                </a:lnTo>
                <a:lnTo>
                  <a:pt x="2374179" y="172769"/>
                </a:lnTo>
                <a:lnTo>
                  <a:pt x="2784597" y="172769"/>
                </a:lnTo>
                <a:lnTo>
                  <a:pt x="2791789" y="171722"/>
                </a:lnTo>
                <a:close/>
              </a:path>
              <a:path w="2943372" h="836623">
                <a:moveTo>
                  <a:pt x="754854" y="171722"/>
                </a:moveTo>
                <a:lnTo>
                  <a:pt x="417400" y="171722"/>
                </a:lnTo>
                <a:lnTo>
                  <a:pt x="437476" y="172769"/>
                </a:lnTo>
                <a:lnTo>
                  <a:pt x="457105" y="174863"/>
                </a:lnTo>
                <a:lnTo>
                  <a:pt x="494770" y="184287"/>
                </a:lnTo>
                <a:lnTo>
                  <a:pt x="546340" y="208370"/>
                </a:lnTo>
                <a:lnTo>
                  <a:pt x="576700" y="231406"/>
                </a:lnTo>
                <a:lnTo>
                  <a:pt x="614951" y="272243"/>
                </a:lnTo>
                <a:lnTo>
                  <a:pt x="642943" y="321456"/>
                </a:lnTo>
                <a:lnTo>
                  <a:pt x="655065" y="358104"/>
                </a:lnTo>
                <a:lnTo>
                  <a:pt x="661367" y="396846"/>
                </a:lnTo>
                <a:lnTo>
                  <a:pt x="662178" y="416741"/>
                </a:lnTo>
                <a:lnTo>
                  <a:pt x="661835" y="430353"/>
                </a:lnTo>
                <a:lnTo>
                  <a:pt x="660818" y="442918"/>
                </a:lnTo>
                <a:lnTo>
                  <a:pt x="659147" y="455483"/>
                </a:lnTo>
                <a:lnTo>
                  <a:pt x="656838" y="468048"/>
                </a:lnTo>
                <a:lnTo>
                  <a:pt x="653912" y="479566"/>
                </a:lnTo>
                <a:lnTo>
                  <a:pt x="665162" y="486896"/>
                </a:lnTo>
                <a:lnTo>
                  <a:pt x="676274" y="493178"/>
                </a:lnTo>
                <a:lnTo>
                  <a:pt x="687235" y="500508"/>
                </a:lnTo>
                <a:lnTo>
                  <a:pt x="698033" y="507837"/>
                </a:lnTo>
                <a:lnTo>
                  <a:pt x="708656" y="514120"/>
                </a:lnTo>
                <a:lnTo>
                  <a:pt x="719093" y="522497"/>
                </a:lnTo>
                <a:lnTo>
                  <a:pt x="729331" y="529826"/>
                </a:lnTo>
                <a:lnTo>
                  <a:pt x="739359" y="537156"/>
                </a:lnTo>
                <a:lnTo>
                  <a:pt x="768058" y="562286"/>
                </a:lnTo>
                <a:lnTo>
                  <a:pt x="794430" y="589510"/>
                </a:lnTo>
                <a:lnTo>
                  <a:pt x="800526" y="577992"/>
                </a:lnTo>
                <a:lnTo>
                  <a:pt x="805953" y="567521"/>
                </a:lnTo>
                <a:lnTo>
                  <a:pt x="810774" y="554956"/>
                </a:lnTo>
                <a:lnTo>
                  <a:pt x="815051" y="543438"/>
                </a:lnTo>
                <a:lnTo>
                  <a:pt x="818846" y="530873"/>
                </a:lnTo>
                <a:lnTo>
                  <a:pt x="1009621" y="530873"/>
                </a:lnTo>
                <a:lnTo>
                  <a:pt x="994155" y="494225"/>
                </a:lnTo>
                <a:lnTo>
                  <a:pt x="984880" y="456530"/>
                </a:lnTo>
                <a:lnTo>
                  <a:pt x="981676" y="416741"/>
                </a:lnTo>
                <a:lnTo>
                  <a:pt x="982488" y="396846"/>
                </a:lnTo>
                <a:lnTo>
                  <a:pt x="988790" y="358104"/>
                </a:lnTo>
                <a:lnTo>
                  <a:pt x="1000912" y="321456"/>
                </a:lnTo>
                <a:lnTo>
                  <a:pt x="1004449" y="314126"/>
                </a:lnTo>
                <a:lnTo>
                  <a:pt x="821933" y="314126"/>
                </a:lnTo>
                <a:lnTo>
                  <a:pt x="804706" y="260725"/>
                </a:lnTo>
                <a:lnTo>
                  <a:pt x="780934" y="211511"/>
                </a:lnTo>
                <a:lnTo>
                  <a:pt x="766755" y="188475"/>
                </a:lnTo>
                <a:lnTo>
                  <a:pt x="754854" y="171722"/>
                </a:lnTo>
                <a:close/>
              </a:path>
              <a:path w="2943372" h="836623">
                <a:moveTo>
                  <a:pt x="1255445" y="0"/>
                </a:moveTo>
                <a:lnTo>
                  <a:pt x="1197464" y="0"/>
                </a:lnTo>
                <a:lnTo>
                  <a:pt x="1169006" y="3141"/>
                </a:lnTo>
                <a:lnTo>
                  <a:pt x="1113950" y="14659"/>
                </a:lnTo>
                <a:lnTo>
                  <a:pt x="1061806" y="33506"/>
                </a:lnTo>
                <a:lnTo>
                  <a:pt x="1013093" y="57589"/>
                </a:lnTo>
                <a:lnTo>
                  <a:pt x="968330" y="89002"/>
                </a:lnTo>
                <a:lnTo>
                  <a:pt x="928036" y="124603"/>
                </a:lnTo>
                <a:lnTo>
                  <a:pt x="892730" y="166487"/>
                </a:lnTo>
                <a:lnTo>
                  <a:pt x="862931" y="211511"/>
                </a:lnTo>
                <a:lnTo>
                  <a:pt x="839159" y="260725"/>
                </a:lnTo>
                <a:lnTo>
                  <a:pt x="821933" y="314126"/>
                </a:lnTo>
                <a:lnTo>
                  <a:pt x="1004449" y="314126"/>
                </a:lnTo>
                <a:lnTo>
                  <a:pt x="1008998" y="304702"/>
                </a:lnTo>
                <a:lnTo>
                  <a:pt x="1018349" y="287949"/>
                </a:lnTo>
                <a:lnTo>
                  <a:pt x="1053369" y="243971"/>
                </a:lnTo>
                <a:lnTo>
                  <a:pt x="1097515" y="208370"/>
                </a:lnTo>
                <a:lnTo>
                  <a:pt x="1149085" y="184287"/>
                </a:lnTo>
                <a:lnTo>
                  <a:pt x="1186749" y="174863"/>
                </a:lnTo>
                <a:lnTo>
                  <a:pt x="1226454" y="171722"/>
                </a:lnTo>
                <a:lnTo>
                  <a:pt x="1563898" y="171722"/>
                </a:lnTo>
                <a:lnTo>
                  <a:pt x="1560179" y="166487"/>
                </a:lnTo>
                <a:lnTo>
                  <a:pt x="1524873" y="124603"/>
                </a:lnTo>
                <a:lnTo>
                  <a:pt x="1484579" y="89002"/>
                </a:lnTo>
                <a:lnTo>
                  <a:pt x="1439815" y="57589"/>
                </a:lnTo>
                <a:lnTo>
                  <a:pt x="1391102" y="33506"/>
                </a:lnTo>
                <a:lnTo>
                  <a:pt x="1338958" y="14659"/>
                </a:lnTo>
                <a:lnTo>
                  <a:pt x="1283903" y="3141"/>
                </a:lnTo>
                <a:lnTo>
                  <a:pt x="1255445" y="0"/>
                </a:lnTo>
                <a:close/>
              </a:path>
              <a:path w="2943372" h="836623">
                <a:moveTo>
                  <a:pt x="2051225" y="0"/>
                </a:moveTo>
                <a:lnTo>
                  <a:pt x="2006507" y="0"/>
                </a:lnTo>
                <a:lnTo>
                  <a:pt x="1978049" y="3141"/>
                </a:lnTo>
                <a:lnTo>
                  <a:pt x="1922994" y="14659"/>
                </a:lnTo>
                <a:lnTo>
                  <a:pt x="1870850" y="33506"/>
                </a:lnTo>
                <a:lnTo>
                  <a:pt x="1822137" y="57589"/>
                </a:lnTo>
                <a:lnTo>
                  <a:pt x="1777373" y="89002"/>
                </a:lnTo>
                <a:lnTo>
                  <a:pt x="1737079" y="124603"/>
                </a:lnTo>
                <a:lnTo>
                  <a:pt x="1701773" y="166487"/>
                </a:lnTo>
                <a:lnTo>
                  <a:pt x="1671975" y="211511"/>
                </a:lnTo>
                <a:lnTo>
                  <a:pt x="1648203" y="260725"/>
                </a:lnTo>
                <a:lnTo>
                  <a:pt x="1630976" y="314126"/>
                </a:lnTo>
                <a:lnTo>
                  <a:pt x="1813493" y="314126"/>
                </a:lnTo>
                <a:lnTo>
                  <a:pt x="1818041" y="304702"/>
                </a:lnTo>
                <a:lnTo>
                  <a:pt x="1827393" y="287949"/>
                </a:lnTo>
                <a:lnTo>
                  <a:pt x="1862413" y="243971"/>
                </a:lnTo>
                <a:lnTo>
                  <a:pt x="1906558" y="208370"/>
                </a:lnTo>
                <a:lnTo>
                  <a:pt x="1958128" y="184287"/>
                </a:lnTo>
                <a:lnTo>
                  <a:pt x="1995793" y="174863"/>
                </a:lnTo>
                <a:lnTo>
                  <a:pt x="2035498" y="171722"/>
                </a:lnTo>
                <a:lnTo>
                  <a:pt x="2791789" y="171722"/>
                </a:lnTo>
                <a:lnTo>
                  <a:pt x="2798980" y="170675"/>
                </a:lnTo>
                <a:lnTo>
                  <a:pt x="2839590" y="158110"/>
                </a:lnTo>
                <a:lnTo>
                  <a:pt x="2875350" y="137168"/>
                </a:lnTo>
                <a:lnTo>
                  <a:pt x="2904923" y="108897"/>
                </a:lnTo>
                <a:lnTo>
                  <a:pt x="2916523" y="92143"/>
                </a:lnTo>
                <a:lnTo>
                  <a:pt x="2315749" y="92143"/>
                </a:lnTo>
                <a:lnTo>
                  <a:pt x="2303800" y="83767"/>
                </a:lnTo>
                <a:lnTo>
                  <a:pt x="2266453" y="61778"/>
                </a:lnTo>
                <a:lnTo>
                  <a:pt x="2226987" y="41883"/>
                </a:lnTo>
                <a:lnTo>
                  <a:pt x="2213389" y="36648"/>
                </a:lnTo>
                <a:lnTo>
                  <a:pt x="2199580" y="30365"/>
                </a:lnTo>
                <a:lnTo>
                  <a:pt x="2185566" y="26177"/>
                </a:lnTo>
                <a:lnTo>
                  <a:pt x="2171353" y="20941"/>
                </a:lnTo>
                <a:lnTo>
                  <a:pt x="2142356" y="12565"/>
                </a:lnTo>
                <a:lnTo>
                  <a:pt x="2112636" y="6282"/>
                </a:lnTo>
                <a:lnTo>
                  <a:pt x="2082243" y="2094"/>
                </a:lnTo>
                <a:lnTo>
                  <a:pt x="2051225" y="0"/>
                </a:lnTo>
                <a:close/>
              </a:path>
              <a:path w="2943372" h="836623">
                <a:moveTo>
                  <a:pt x="2469149" y="0"/>
                </a:moveTo>
                <a:lnTo>
                  <a:pt x="2455036" y="0"/>
                </a:lnTo>
                <a:lnTo>
                  <a:pt x="2427789" y="4188"/>
                </a:lnTo>
                <a:lnTo>
                  <a:pt x="2390018" y="18847"/>
                </a:lnTo>
                <a:lnTo>
                  <a:pt x="2357009" y="40836"/>
                </a:lnTo>
                <a:lnTo>
                  <a:pt x="2329929" y="69107"/>
                </a:lnTo>
                <a:lnTo>
                  <a:pt x="2315749" y="92143"/>
                </a:lnTo>
                <a:lnTo>
                  <a:pt x="2916523" y="92143"/>
                </a:lnTo>
                <a:lnTo>
                  <a:pt x="2936832" y="47118"/>
                </a:lnTo>
                <a:lnTo>
                  <a:pt x="2943372" y="4188"/>
                </a:lnTo>
                <a:lnTo>
                  <a:pt x="2469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8676" y="10544857"/>
            <a:ext cx="1691639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b="1" spc="15" dirty="0">
                <a:solidFill>
                  <a:srgbClr val="868686"/>
                </a:solidFill>
                <a:latin typeface="Arial"/>
                <a:cs typeface="Arial"/>
                <a:hlinkClick r:id="rId2"/>
              </a:rPr>
              <a:t>ww</a:t>
            </a:r>
            <a:r>
              <a:rPr sz="1950" b="1" spc="-60" dirty="0">
                <a:solidFill>
                  <a:srgbClr val="868686"/>
                </a:solidFill>
                <a:latin typeface="Arial"/>
                <a:cs typeface="Arial"/>
                <a:hlinkClick r:id="rId2"/>
              </a:rPr>
              <a:t>w</a:t>
            </a:r>
            <a:r>
              <a:rPr sz="1950" b="1" spc="5" dirty="0">
                <a:solidFill>
                  <a:srgbClr val="868686"/>
                </a:solidFill>
                <a:latin typeface="Arial"/>
                <a:cs typeface="Arial"/>
                <a:hlinkClick r:id="rId2"/>
              </a:rPr>
              <a:t>.qoot.org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7A8ABF-5B26-4B2B-8117-C5F4E07E41AF}"/>
              </a:ext>
            </a:extLst>
          </p:cNvPr>
          <p:cNvSpPr/>
          <p:nvPr/>
        </p:nvSpPr>
        <p:spPr>
          <a:xfrm>
            <a:off x="298450" y="517380"/>
            <a:ext cx="54393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ct val="0"/>
              </a:spcBef>
            </a:pPr>
            <a:r>
              <a:rPr lang="en-US" sz="440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Cluster</a:t>
            </a:r>
            <a:r>
              <a:rPr lang="en-US" sz="425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 definition …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34BE2D3-50C3-4A03-AAD7-2045DB20E1FD}"/>
              </a:ext>
            </a:extLst>
          </p:cNvPr>
          <p:cNvSpPr>
            <a:spLocks noGrp="1"/>
          </p:cNvSpPr>
          <p:nvPr/>
        </p:nvSpPr>
        <p:spPr>
          <a:xfrm>
            <a:off x="298450" y="2784957"/>
            <a:ext cx="8229600" cy="46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Porter’s Competitive Advantage </a:t>
            </a:r>
          </a:p>
        </p:txBody>
      </p:sp>
      <p:sp>
        <p:nvSpPr>
          <p:cNvPr id="16" name="Shape 782"/>
          <p:cNvSpPr/>
          <p:nvPr/>
        </p:nvSpPr>
        <p:spPr>
          <a:xfrm>
            <a:off x="7232650" y="3600450"/>
            <a:ext cx="5057037" cy="7604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rgbClr val="16A08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lnSpc>
                <a:spcPct val="150000"/>
              </a:lnSpc>
              <a:defRPr sz="3200">
                <a:solidFill>
                  <a:srgbClr val="FFFFFF"/>
                </a:solidFill>
              </a:defRP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“…NATIONS SUCCEED NOT IN ISOLATED INDUSTRIES, BUT IN CLUSTERS OF INDUSTRIES CONNECTED THROUGH VERTICAL AND HORIZONTAL RELATIONSHIPS.” </a:t>
            </a:r>
          </a:p>
          <a:p>
            <a:pPr lvl="0">
              <a:defRPr sz="3200">
                <a:solidFill>
                  <a:srgbClr val="FFFFFF"/>
                </a:solidFill>
              </a:defRPr>
            </a:pPr>
            <a:endParaRPr sz="2401" dirty="0">
              <a:latin typeface="Roboto Light"/>
            </a:endParaRPr>
          </a:p>
        </p:txBody>
      </p:sp>
      <p:sp>
        <p:nvSpPr>
          <p:cNvPr id="17" name="Shape 782"/>
          <p:cNvSpPr/>
          <p:nvPr/>
        </p:nvSpPr>
        <p:spPr>
          <a:xfrm>
            <a:off x="13328650" y="2609850"/>
            <a:ext cx="5056632" cy="7607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rgbClr val="EF952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“PROSPERITY DEPENDS ON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SYNERGY BETWEEN COMPANIES,ON THE CLUSTER, NOT THE INDIVIDUAL ENTREPRENEUR.”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“Jobs, Jobs and Cars”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NYT, Jan.26,2012</a:t>
            </a:r>
          </a:p>
          <a:p>
            <a:pPr lvl="0">
              <a:defRPr sz="3200">
                <a:solidFill>
                  <a:srgbClr val="FFFFFF"/>
                </a:solidFill>
              </a:defRPr>
            </a:pPr>
            <a:endParaRPr sz="2401" dirty="0">
              <a:solidFill>
                <a:schemeClr val="bg1"/>
              </a:solidFill>
              <a:latin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>
          <a:xfrm>
            <a:off x="3854670" y="4478325"/>
            <a:ext cx="4605360" cy="1579964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>
            <a:off x="4745592" y="6023023"/>
            <a:ext cx="3546147" cy="352257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 flipV="1">
            <a:off x="2723742" y="6811775"/>
            <a:ext cx="5625342" cy="1070020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 flipV="1">
            <a:off x="6770100" y="7486886"/>
            <a:ext cx="2350554" cy="1206826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7585022" y="4784209"/>
            <a:ext cx="1034726" cy="872354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10154937" y="7441396"/>
            <a:ext cx="665291" cy="935081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 flipV="1">
            <a:off x="10233097" y="4793097"/>
            <a:ext cx="1034540" cy="797320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7" name="Straight Connector 76"/>
          <p:cNvCxnSpPr/>
          <p:nvPr/>
        </p:nvCxnSpPr>
        <p:spPr>
          <a:xfrm flipV="1">
            <a:off x="10487583" y="4525694"/>
            <a:ext cx="6169742" cy="1548475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8" name="Straight Connector 77"/>
          <p:cNvCxnSpPr>
            <a:stCxn id="91" idx="6"/>
          </p:cNvCxnSpPr>
          <p:nvPr/>
        </p:nvCxnSpPr>
        <p:spPr>
          <a:xfrm flipV="1">
            <a:off x="10650849" y="6435241"/>
            <a:ext cx="3277324" cy="18683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9" name="Straight Connector 78"/>
          <p:cNvCxnSpPr/>
          <p:nvPr/>
        </p:nvCxnSpPr>
        <p:spPr>
          <a:xfrm>
            <a:off x="10487584" y="6953508"/>
            <a:ext cx="4198138" cy="1656400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80" name="Oval 79"/>
          <p:cNvSpPr/>
          <p:nvPr/>
        </p:nvSpPr>
        <p:spPr>
          <a:xfrm>
            <a:off x="10757853" y="3413493"/>
            <a:ext cx="1828800" cy="1828800"/>
          </a:xfrm>
          <a:prstGeom prst="ellipse">
            <a:avLst/>
          </a:prstGeom>
          <a:solidFill>
            <a:srgbClr val="8BC248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lIns="137168" tIns="68584" rIns="137168" bIns="68584" rtlCol="0"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Inspiration</a:t>
            </a:r>
          </a:p>
        </p:txBody>
      </p:sp>
      <p:sp>
        <p:nvSpPr>
          <p:cNvPr id="81" name="Oval 80"/>
          <p:cNvSpPr/>
          <p:nvPr/>
        </p:nvSpPr>
        <p:spPr>
          <a:xfrm>
            <a:off x="6520512" y="3638623"/>
            <a:ext cx="1353348" cy="1350502"/>
          </a:xfrm>
          <a:prstGeom prst="ellipse">
            <a:avLst/>
          </a:prstGeom>
          <a:solidFill>
            <a:srgbClr val="54BE71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lIns="137168" tIns="68584" rIns="137168" bIns="68584" rtlCol="0" anchor="ctr"/>
          <a:lstStyle/>
          <a:p>
            <a:pPr marL="0" marR="0" lvl="0" indent="0" algn="ctr" defTabSz="1828434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Roboto Regular" charset="0"/>
                <a:cs typeface="Roboto Light"/>
              </a:rPr>
              <a:t>Jobs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cs typeface="Roboto Light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918415" y="3153980"/>
            <a:ext cx="2011680" cy="2011680"/>
          </a:xfrm>
          <a:prstGeom prst="ellipse">
            <a:avLst/>
          </a:prstGeom>
          <a:solidFill>
            <a:srgbClr val="2686A7"/>
          </a:solidFill>
          <a:ln w="31750" cap="flat" cmpd="sng" algn="ctr">
            <a:solidFill>
              <a:srgbClr val="2686A7"/>
            </a:solidFill>
            <a:prstDash val="solid"/>
            <a:miter lim="800000"/>
          </a:ln>
          <a:effectLst/>
        </p:spPr>
        <p:txBody>
          <a:bodyPr lIns="137168" tIns="68584" rIns="137168" bIns="68584" rtlCol="0"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Networking</a:t>
            </a:r>
          </a:p>
        </p:txBody>
      </p:sp>
      <p:sp>
        <p:nvSpPr>
          <p:cNvPr id="83" name="Oval 82"/>
          <p:cNvSpPr/>
          <p:nvPr/>
        </p:nvSpPr>
        <p:spPr>
          <a:xfrm>
            <a:off x="3033309" y="5255055"/>
            <a:ext cx="1920240" cy="1920240"/>
          </a:xfrm>
          <a:prstGeom prst="ellipse">
            <a:avLst/>
          </a:prstGeom>
          <a:solidFill>
            <a:srgbClr val="2686A7"/>
          </a:solidFill>
          <a:ln w="31750" cap="flat" cmpd="sng" algn="ctr">
            <a:solidFill>
              <a:srgbClr val="2686A7"/>
            </a:solidFill>
            <a:prstDash val="solid"/>
            <a:miter lim="800000"/>
          </a:ln>
          <a:effectLst/>
        </p:spPr>
        <p:txBody>
          <a:bodyPr lIns="137168" tIns="68584" rIns="137168" bIns="68584" rtlCol="0"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Strengthen</a:t>
            </a:r>
          </a:p>
          <a:p>
            <a:pPr lvl="0" algn="ctr"/>
            <a:r>
              <a:rPr lang="en-US" b="1" dirty="0">
                <a:solidFill>
                  <a:schemeClr val="bg1"/>
                </a:solidFill>
              </a:rPr>
              <a:t>Economy  </a:t>
            </a:r>
          </a:p>
        </p:txBody>
      </p:sp>
      <p:sp>
        <p:nvSpPr>
          <p:cNvPr id="84" name="Oval 83"/>
          <p:cNvSpPr/>
          <p:nvPr/>
        </p:nvSpPr>
        <p:spPr>
          <a:xfrm>
            <a:off x="808842" y="6990566"/>
            <a:ext cx="2194560" cy="2194560"/>
          </a:xfrm>
          <a:prstGeom prst="ellipse">
            <a:avLst/>
          </a:prstGeom>
          <a:solidFill>
            <a:srgbClr val="2686A7"/>
          </a:solidFill>
          <a:ln w="31750" cap="flat" cmpd="sng" algn="ctr">
            <a:solidFill>
              <a:srgbClr val="2686A7"/>
            </a:solidFill>
            <a:prstDash val="solid"/>
            <a:miter lim="800000"/>
          </a:ln>
          <a:effectLst/>
        </p:spPr>
        <p:txBody>
          <a:bodyPr lIns="137168" tIns="68584" rIns="137168" bIns="68584" rtlCol="0"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Sustainability</a:t>
            </a:r>
          </a:p>
        </p:txBody>
      </p:sp>
      <p:sp>
        <p:nvSpPr>
          <p:cNvPr id="86" name="Oval 85"/>
          <p:cNvSpPr/>
          <p:nvPr/>
        </p:nvSpPr>
        <p:spPr>
          <a:xfrm>
            <a:off x="5650545" y="7630998"/>
            <a:ext cx="2651760" cy="2651760"/>
          </a:xfrm>
          <a:prstGeom prst="ellipse">
            <a:avLst/>
          </a:prstGeom>
          <a:solidFill>
            <a:srgbClr val="54BE71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lIns="137168" tIns="68584" rIns="137168" bIns="68584" rtlCol="0"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Enhancement competitiveness</a:t>
            </a:r>
          </a:p>
        </p:txBody>
      </p:sp>
      <p:sp>
        <p:nvSpPr>
          <p:cNvPr id="87" name="Oval 86"/>
          <p:cNvSpPr/>
          <p:nvPr/>
        </p:nvSpPr>
        <p:spPr>
          <a:xfrm>
            <a:off x="14441862" y="7908936"/>
            <a:ext cx="2011680" cy="2011680"/>
          </a:xfrm>
          <a:prstGeom prst="ellipse">
            <a:avLst/>
          </a:prstGeom>
          <a:solidFill>
            <a:srgbClr val="EF9527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lIns="137168" tIns="68584" rIns="137168" bIns="68584" rtlCol="0"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Knowledge Valorization</a:t>
            </a:r>
          </a:p>
        </p:txBody>
      </p:sp>
      <p:sp>
        <p:nvSpPr>
          <p:cNvPr id="88" name="Oval 87"/>
          <p:cNvSpPr/>
          <p:nvPr/>
        </p:nvSpPr>
        <p:spPr>
          <a:xfrm>
            <a:off x="16214011" y="3033801"/>
            <a:ext cx="3200400" cy="3200400"/>
          </a:xfrm>
          <a:prstGeom prst="ellipse">
            <a:avLst/>
          </a:prstGeom>
          <a:solidFill>
            <a:srgbClr val="EF9527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lIns="137168" tIns="68584" rIns="137168" bIns="68584" rtlCol="0" anchor="ctr"/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Internationalization</a:t>
            </a:r>
          </a:p>
        </p:txBody>
      </p:sp>
      <p:sp>
        <p:nvSpPr>
          <p:cNvPr id="89" name="Oval 88"/>
          <p:cNvSpPr/>
          <p:nvPr/>
        </p:nvSpPr>
        <p:spPr>
          <a:xfrm>
            <a:off x="13811223" y="5672482"/>
            <a:ext cx="2011680" cy="2011680"/>
          </a:xfrm>
          <a:prstGeom prst="ellipse">
            <a:avLst/>
          </a:prstGeom>
          <a:solidFill>
            <a:srgbClr val="EF9527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lIns="137168" tIns="68584" rIns="137168" bIns="68584" rtlCol="0"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Food Security </a:t>
            </a:r>
          </a:p>
          <a:p>
            <a:pPr lvl="0" algn="ctr"/>
            <a:r>
              <a:rPr lang="en-US" b="1" dirty="0">
                <a:solidFill>
                  <a:schemeClr val="bg1"/>
                </a:solidFill>
              </a:rPr>
              <a:t>&amp; Safety  </a:t>
            </a:r>
          </a:p>
        </p:txBody>
      </p:sp>
      <p:sp>
        <p:nvSpPr>
          <p:cNvPr id="90" name="Oval 89"/>
          <p:cNvSpPr/>
          <p:nvPr/>
        </p:nvSpPr>
        <p:spPr>
          <a:xfrm>
            <a:off x="10282461" y="8202610"/>
            <a:ext cx="1920240" cy="1920240"/>
          </a:xfrm>
          <a:prstGeom prst="ellipse">
            <a:avLst/>
          </a:prstGeom>
          <a:solidFill>
            <a:srgbClr val="8BC248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lIns="137168" tIns="68584" rIns="137168" bIns="68584" rtlCol="0"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Attracting</a:t>
            </a:r>
          </a:p>
          <a:p>
            <a:pPr lvl="0" algn="ctr"/>
            <a:r>
              <a:rPr lang="en-US" b="1" dirty="0">
                <a:solidFill>
                  <a:schemeClr val="bg1"/>
                </a:solidFill>
              </a:rPr>
              <a:t>investment </a:t>
            </a:r>
          </a:p>
        </p:txBody>
      </p:sp>
      <p:sp>
        <p:nvSpPr>
          <p:cNvPr id="91" name="Oval 90"/>
          <p:cNvSpPr/>
          <p:nvPr/>
        </p:nvSpPr>
        <p:spPr>
          <a:xfrm>
            <a:off x="8291739" y="5276850"/>
            <a:ext cx="2359110" cy="2354148"/>
          </a:xfrm>
          <a:prstGeom prst="ellipse">
            <a:avLst/>
          </a:prstGeom>
          <a:solidFill>
            <a:srgbClr val="116660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lIns="137168" tIns="68584" rIns="137168" bIns="68584" rtlCol="0" anchor="ctr"/>
          <a:lstStyle/>
          <a:p>
            <a:pPr marL="0" marR="0" lvl="0" indent="0" algn="ctr" defTabSz="1828434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cs typeface="Roboto Light"/>
              </a:rPr>
              <a:t>QOOT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xmlns="" id="{B09CFC4D-E33C-479E-A32B-EB5F546EC44F}"/>
              </a:ext>
            </a:extLst>
          </p:cNvPr>
          <p:cNvSpPr txBox="1">
            <a:spLocks/>
          </p:cNvSpPr>
          <p:nvPr/>
        </p:nvSpPr>
        <p:spPr>
          <a:xfrm>
            <a:off x="327920" y="575985"/>
            <a:ext cx="18286747" cy="6856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Establishing an innovation cluster</a:t>
            </a:r>
          </a:p>
        </p:txBody>
      </p:sp>
      <p:sp>
        <p:nvSpPr>
          <p:cNvPr id="94" name="object 3"/>
          <p:cNvSpPr/>
          <p:nvPr/>
        </p:nvSpPr>
        <p:spPr>
          <a:xfrm>
            <a:off x="16148050" y="595333"/>
            <a:ext cx="2943372" cy="836623"/>
          </a:xfrm>
          <a:custGeom>
            <a:avLst/>
            <a:gdLst/>
            <a:ahLst/>
            <a:cxnLst/>
            <a:rect l="l" t="t" r="r" b="b"/>
            <a:pathLst>
              <a:path w="2943372" h="836623">
                <a:moveTo>
                  <a:pt x="832521" y="777986"/>
                </a:moveTo>
                <a:lnTo>
                  <a:pt x="626095" y="777986"/>
                </a:lnTo>
                <a:lnTo>
                  <a:pt x="648345" y="790551"/>
                </a:lnTo>
                <a:lnTo>
                  <a:pt x="659715" y="795787"/>
                </a:lnTo>
                <a:lnTo>
                  <a:pt x="694759" y="811493"/>
                </a:lnTo>
                <a:lnTo>
                  <a:pt x="706739" y="815681"/>
                </a:lnTo>
                <a:lnTo>
                  <a:pt x="718863" y="818823"/>
                </a:lnTo>
                <a:lnTo>
                  <a:pt x="731126" y="823011"/>
                </a:lnTo>
                <a:lnTo>
                  <a:pt x="756056" y="829294"/>
                </a:lnTo>
                <a:lnTo>
                  <a:pt x="781500" y="833482"/>
                </a:lnTo>
                <a:lnTo>
                  <a:pt x="820564" y="836623"/>
                </a:lnTo>
                <a:lnTo>
                  <a:pt x="837115" y="836623"/>
                </a:lnTo>
                <a:lnTo>
                  <a:pt x="835823" y="805211"/>
                </a:lnTo>
                <a:lnTo>
                  <a:pt x="832521" y="777986"/>
                </a:lnTo>
                <a:close/>
              </a:path>
              <a:path w="2943372" h="836623">
                <a:moveTo>
                  <a:pt x="446393" y="0"/>
                </a:moveTo>
                <a:lnTo>
                  <a:pt x="417400" y="0"/>
                </a:lnTo>
                <a:lnTo>
                  <a:pt x="383168" y="1047"/>
                </a:lnTo>
                <a:lnTo>
                  <a:pt x="317097" y="11517"/>
                </a:lnTo>
                <a:lnTo>
                  <a:pt x="254932" y="32459"/>
                </a:lnTo>
                <a:lnTo>
                  <a:pt x="197535" y="61778"/>
                </a:lnTo>
                <a:lnTo>
                  <a:pt x="145763" y="99473"/>
                </a:lnTo>
                <a:lnTo>
                  <a:pt x="100478" y="145545"/>
                </a:lnTo>
                <a:lnTo>
                  <a:pt x="62538" y="196852"/>
                </a:lnTo>
                <a:lnTo>
                  <a:pt x="32802" y="254442"/>
                </a:lnTo>
                <a:lnTo>
                  <a:pt x="12131" y="316220"/>
                </a:lnTo>
                <a:lnTo>
                  <a:pt x="1383" y="382187"/>
                </a:lnTo>
                <a:lnTo>
                  <a:pt x="0" y="416741"/>
                </a:lnTo>
                <a:lnTo>
                  <a:pt x="1383" y="451295"/>
                </a:lnTo>
                <a:lnTo>
                  <a:pt x="12131" y="517261"/>
                </a:lnTo>
                <a:lnTo>
                  <a:pt x="32802" y="579039"/>
                </a:lnTo>
                <a:lnTo>
                  <a:pt x="62538" y="636629"/>
                </a:lnTo>
                <a:lnTo>
                  <a:pt x="100478" y="688984"/>
                </a:lnTo>
                <a:lnTo>
                  <a:pt x="145763" y="734009"/>
                </a:lnTo>
                <a:lnTo>
                  <a:pt x="197535" y="771704"/>
                </a:lnTo>
                <a:lnTo>
                  <a:pt x="254932" y="801022"/>
                </a:lnTo>
                <a:lnTo>
                  <a:pt x="317097" y="821964"/>
                </a:lnTo>
                <a:lnTo>
                  <a:pt x="383168" y="832435"/>
                </a:lnTo>
                <a:lnTo>
                  <a:pt x="417400" y="834529"/>
                </a:lnTo>
                <a:lnTo>
                  <a:pt x="430770" y="834529"/>
                </a:lnTo>
                <a:lnTo>
                  <a:pt x="470220" y="831388"/>
                </a:lnTo>
                <a:lnTo>
                  <a:pt x="545595" y="814634"/>
                </a:lnTo>
                <a:lnTo>
                  <a:pt x="569495" y="805211"/>
                </a:lnTo>
                <a:lnTo>
                  <a:pt x="581187" y="801022"/>
                </a:lnTo>
                <a:lnTo>
                  <a:pt x="604026" y="790551"/>
                </a:lnTo>
                <a:lnTo>
                  <a:pt x="615160" y="784269"/>
                </a:lnTo>
                <a:lnTo>
                  <a:pt x="626095" y="777986"/>
                </a:lnTo>
                <a:lnTo>
                  <a:pt x="832521" y="777986"/>
                </a:lnTo>
                <a:lnTo>
                  <a:pt x="817240" y="714114"/>
                </a:lnTo>
                <a:lnTo>
                  <a:pt x="795507" y="661759"/>
                </a:lnTo>
                <a:lnTo>
                  <a:pt x="426461" y="661759"/>
                </a:lnTo>
                <a:lnTo>
                  <a:pt x="405094" y="660712"/>
                </a:lnTo>
                <a:lnTo>
                  <a:pt x="364145" y="654430"/>
                </a:lnTo>
                <a:lnTo>
                  <a:pt x="325949" y="641865"/>
                </a:lnTo>
                <a:lnTo>
                  <a:pt x="290957" y="625111"/>
                </a:lnTo>
                <a:lnTo>
                  <a:pt x="259617" y="603122"/>
                </a:lnTo>
                <a:lnTo>
                  <a:pt x="232379" y="575898"/>
                </a:lnTo>
                <a:lnTo>
                  <a:pt x="200199" y="529826"/>
                </a:lnTo>
                <a:lnTo>
                  <a:pt x="185184" y="494225"/>
                </a:lnTo>
                <a:lnTo>
                  <a:pt x="175846" y="456530"/>
                </a:lnTo>
                <a:lnTo>
                  <a:pt x="172633" y="416741"/>
                </a:lnTo>
                <a:lnTo>
                  <a:pt x="173444" y="396846"/>
                </a:lnTo>
                <a:lnTo>
                  <a:pt x="179747" y="358104"/>
                </a:lnTo>
                <a:lnTo>
                  <a:pt x="191868" y="321456"/>
                </a:lnTo>
                <a:lnTo>
                  <a:pt x="219860" y="272243"/>
                </a:lnTo>
                <a:lnTo>
                  <a:pt x="258109" y="231406"/>
                </a:lnTo>
                <a:lnTo>
                  <a:pt x="288468" y="208370"/>
                </a:lnTo>
                <a:lnTo>
                  <a:pt x="340036" y="184287"/>
                </a:lnTo>
                <a:lnTo>
                  <a:pt x="377698" y="174863"/>
                </a:lnTo>
                <a:lnTo>
                  <a:pt x="417400" y="171722"/>
                </a:lnTo>
                <a:lnTo>
                  <a:pt x="754854" y="171722"/>
                </a:lnTo>
                <a:lnTo>
                  <a:pt x="751135" y="166487"/>
                </a:lnTo>
                <a:lnTo>
                  <a:pt x="715829" y="124603"/>
                </a:lnTo>
                <a:lnTo>
                  <a:pt x="675534" y="89002"/>
                </a:lnTo>
                <a:lnTo>
                  <a:pt x="630770" y="57589"/>
                </a:lnTo>
                <a:lnTo>
                  <a:pt x="582055" y="33506"/>
                </a:lnTo>
                <a:lnTo>
                  <a:pt x="529909" y="14659"/>
                </a:lnTo>
                <a:lnTo>
                  <a:pt x="474852" y="3141"/>
                </a:lnTo>
                <a:lnTo>
                  <a:pt x="446393" y="0"/>
                </a:lnTo>
                <a:close/>
              </a:path>
              <a:path w="2943372" h="836623">
                <a:moveTo>
                  <a:pt x="1009621" y="530873"/>
                </a:moveTo>
                <a:lnTo>
                  <a:pt x="818846" y="530873"/>
                </a:lnTo>
                <a:lnTo>
                  <a:pt x="827017" y="556004"/>
                </a:lnTo>
                <a:lnTo>
                  <a:pt x="848281" y="604170"/>
                </a:lnTo>
                <a:lnTo>
                  <a:pt x="875690" y="650241"/>
                </a:lnTo>
                <a:lnTo>
                  <a:pt x="908742" y="691078"/>
                </a:lnTo>
                <a:lnTo>
                  <a:pt x="946935" y="728773"/>
                </a:lnTo>
                <a:lnTo>
                  <a:pt x="989767" y="762280"/>
                </a:lnTo>
                <a:lnTo>
                  <a:pt x="1036736" y="789504"/>
                </a:lnTo>
                <a:lnTo>
                  <a:pt x="1087339" y="810446"/>
                </a:lnTo>
                <a:lnTo>
                  <a:pt x="1141075" y="825105"/>
                </a:lnTo>
                <a:lnTo>
                  <a:pt x="1197442" y="833482"/>
                </a:lnTo>
                <a:lnTo>
                  <a:pt x="1226454" y="834529"/>
                </a:lnTo>
                <a:lnTo>
                  <a:pt x="1255445" y="833482"/>
                </a:lnTo>
                <a:lnTo>
                  <a:pt x="1311762" y="825105"/>
                </a:lnTo>
                <a:lnTo>
                  <a:pt x="1365427" y="810446"/>
                </a:lnTo>
                <a:lnTo>
                  <a:pt x="1415920" y="788457"/>
                </a:lnTo>
                <a:lnTo>
                  <a:pt x="1462723" y="761233"/>
                </a:lnTo>
                <a:lnTo>
                  <a:pt x="1505317" y="727726"/>
                </a:lnTo>
                <a:lnTo>
                  <a:pt x="1543182" y="688984"/>
                </a:lnTo>
                <a:lnTo>
                  <a:pt x="1564439" y="661759"/>
                </a:lnTo>
                <a:lnTo>
                  <a:pt x="1226454" y="661759"/>
                </a:lnTo>
                <a:lnTo>
                  <a:pt x="1206378" y="660712"/>
                </a:lnTo>
                <a:lnTo>
                  <a:pt x="1167631" y="654430"/>
                </a:lnTo>
                <a:lnTo>
                  <a:pt x="1131175" y="642912"/>
                </a:lnTo>
                <a:lnTo>
                  <a:pt x="1081891" y="614640"/>
                </a:lnTo>
                <a:lnTo>
                  <a:pt x="1040598" y="575898"/>
                </a:lnTo>
                <a:lnTo>
                  <a:pt x="1018349" y="545533"/>
                </a:lnTo>
                <a:lnTo>
                  <a:pt x="1009621" y="530873"/>
                </a:lnTo>
                <a:close/>
              </a:path>
              <a:path w="2943372" h="836623">
                <a:moveTo>
                  <a:pt x="1813760" y="520403"/>
                </a:moveTo>
                <a:lnTo>
                  <a:pt x="1630976" y="520403"/>
                </a:lnTo>
                <a:lnTo>
                  <a:pt x="1638739" y="546580"/>
                </a:lnTo>
                <a:lnTo>
                  <a:pt x="1659303" y="597887"/>
                </a:lnTo>
                <a:lnTo>
                  <a:pt x="1686153" y="645006"/>
                </a:lnTo>
                <a:lnTo>
                  <a:pt x="1718770" y="688984"/>
                </a:lnTo>
                <a:lnTo>
                  <a:pt x="1756635" y="727726"/>
                </a:lnTo>
                <a:lnTo>
                  <a:pt x="1799229" y="761233"/>
                </a:lnTo>
                <a:lnTo>
                  <a:pt x="1846032" y="788457"/>
                </a:lnTo>
                <a:lnTo>
                  <a:pt x="1896525" y="810446"/>
                </a:lnTo>
                <a:lnTo>
                  <a:pt x="1950190" y="825105"/>
                </a:lnTo>
                <a:lnTo>
                  <a:pt x="2006507" y="833482"/>
                </a:lnTo>
                <a:lnTo>
                  <a:pt x="2035498" y="834529"/>
                </a:lnTo>
                <a:lnTo>
                  <a:pt x="2069731" y="832435"/>
                </a:lnTo>
                <a:lnTo>
                  <a:pt x="2135805" y="821964"/>
                </a:lnTo>
                <a:lnTo>
                  <a:pt x="2197970" y="801022"/>
                </a:lnTo>
                <a:lnTo>
                  <a:pt x="2255368" y="771704"/>
                </a:lnTo>
                <a:lnTo>
                  <a:pt x="2307139" y="734009"/>
                </a:lnTo>
                <a:lnTo>
                  <a:pt x="2352424" y="688984"/>
                </a:lnTo>
                <a:lnTo>
                  <a:pt x="2373750" y="661759"/>
                </a:lnTo>
                <a:lnTo>
                  <a:pt x="2035498" y="661759"/>
                </a:lnTo>
                <a:lnTo>
                  <a:pt x="2015422" y="660712"/>
                </a:lnTo>
                <a:lnTo>
                  <a:pt x="1976674" y="654430"/>
                </a:lnTo>
                <a:lnTo>
                  <a:pt x="1940218" y="642912"/>
                </a:lnTo>
                <a:lnTo>
                  <a:pt x="1890934" y="614640"/>
                </a:lnTo>
                <a:lnTo>
                  <a:pt x="1849641" y="575898"/>
                </a:lnTo>
                <a:lnTo>
                  <a:pt x="1818041" y="529826"/>
                </a:lnTo>
                <a:lnTo>
                  <a:pt x="1813760" y="520403"/>
                </a:lnTo>
                <a:close/>
              </a:path>
              <a:path w="2943372" h="836623">
                <a:moveTo>
                  <a:pt x="2706294" y="172769"/>
                </a:moveTo>
                <a:lnTo>
                  <a:pt x="2532729" y="172769"/>
                </a:lnTo>
                <a:lnTo>
                  <a:pt x="2532773" y="661759"/>
                </a:lnTo>
                <a:lnTo>
                  <a:pt x="2538122" y="703643"/>
                </a:lnTo>
                <a:lnTo>
                  <a:pt x="2553413" y="742385"/>
                </a:lnTo>
                <a:lnTo>
                  <a:pt x="2577264" y="776939"/>
                </a:lnTo>
                <a:lnTo>
                  <a:pt x="2608339" y="804163"/>
                </a:lnTo>
                <a:lnTo>
                  <a:pt x="2645303" y="823011"/>
                </a:lnTo>
                <a:lnTo>
                  <a:pt x="2686819" y="833482"/>
                </a:lnTo>
                <a:lnTo>
                  <a:pt x="2701438" y="834529"/>
                </a:lnTo>
                <a:lnTo>
                  <a:pt x="2706294" y="172769"/>
                </a:lnTo>
                <a:close/>
              </a:path>
              <a:path w="2943372" h="836623">
                <a:moveTo>
                  <a:pt x="447263" y="447106"/>
                </a:moveTo>
                <a:lnTo>
                  <a:pt x="449272" y="486896"/>
                </a:lnTo>
                <a:lnTo>
                  <a:pt x="455164" y="525638"/>
                </a:lnTo>
                <a:lnTo>
                  <a:pt x="464742" y="563333"/>
                </a:lnTo>
                <a:lnTo>
                  <a:pt x="482903" y="610452"/>
                </a:lnTo>
                <a:lnTo>
                  <a:pt x="494162" y="632441"/>
                </a:lnTo>
                <a:lnTo>
                  <a:pt x="500309" y="643959"/>
                </a:lnTo>
                <a:lnTo>
                  <a:pt x="439585" y="660712"/>
                </a:lnTo>
                <a:lnTo>
                  <a:pt x="426461" y="661759"/>
                </a:lnTo>
                <a:lnTo>
                  <a:pt x="795507" y="661759"/>
                </a:lnTo>
                <a:lnTo>
                  <a:pt x="761895" y="607311"/>
                </a:lnTo>
                <a:lnTo>
                  <a:pt x="722928" y="561239"/>
                </a:lnTo>
                <a:lnTo>
                  <a:pt x="677502" y="522497"/>
                </a:lnTo>
                <a:lnTo>
                  <a:pt x="626420" y="491084"/>
                </a:lnTo>
                <a:lnTo>
                  <a:pt x="570484" y="467001"/>
                </a:lnTo>
                <a:lnTo>
                  <a:pt x="510498" y="452342"/>
                </a:lnTo>
                <a:lnTo>
                  <a:pt x="479236" y="448153"/>
                </a:lnTo>
                <a:lnTo>
                  <a:pt x="447263" y="447106"/>
                </a:lnTo>
                <a:close/>
              </a:path>
              <a:path w="2943372" h="836623">
                <a:moveTo>
                  <a:pt x="1563898" y="171722"/>
                </a:moveTo>
                <a:lnTo>
                  <a:pt x="1226454" y="171722"/>
                </a:lnTo>
                <a:lnTo>
                  <a:pt x="1246529" y="172769"/>
                </a:lnTo>
                <a:lnTo>
                  <a:pt x="1266156" y="174863"/>
                </a:lnTo>
                <a:lnTo>
                  <a:pt x="1303819" y="184287"/>
                </a:lnTo>
                <a:lnTo>
                  <a:pt x="1355386" y="208370"/>
                </a:lnTo>
                <a:lnTo>
                  <a:pt x="1385745" y="231406"/>
                </a:lnTo>
                <a:lnTo>
                  <a:pt x="1423995" y="272243"/>
                </a:lnTo>
                <a:lnTo>
                  <a:pt x="1451986" y="321456"/>
                </a:lnTo>
                <a:lnTo>
                  <a:pt x="1464108" y="358104"/>
                </a:lnTo>
                <a:lnTo>
                  <a:pt x="1470410" y="396846"/>
                </a:lnTo>
                <a:lnTo>
                  <a:pt x="1471222" y="416741"/>
                </a:lnTo>
                <a:lnTo>
                  <a:pt x="1470410" y="436635"/>
                </a:lnTo>
                <a:lnTo>
                  <a:pt x="1464108" y="475378"/>
                </a:lnTo>
                <a:lnTo>
                  <a:pt x="1451986" y="512026"/>
                </a:lnTo>
                <a:lnTo>
                  <a:pt x="1423995" y="561239"/>
                </a:lnTo>
                <a:lnTo>
                  <a:pt x="1385745" y="603122"/>
                </a:lnTo>
                <a:lnTo>
                  <a:pt x="1338938" y="634535"/>
                </a:lnTo>
                <a:lnTo>
                  <a:pt x="1285274" y="654430"/>
                </a:lnTo>
                <a:lnTo>
                  <a:pt x="1246529" y="660712"/>
                </a:lnTo>
                <a:lnTo>
                  <a:pt x="1226454" y="661759"/>
                </a:lnTo>
                <a:lnTo>
                  <a:pt x="1564439" y="661759"/>
                </a:lnTo>
                <a:lnTo>
                  <a:pt x="1589977" y="621970"/>
                </a:lnTo>
                <a:lnTo>
                  <a:pt x="1613749" y="572757"/>
                </a:lnTo>
                <a:lnTo>
                  <a:pt x="1630976" y="520403"/>
                </a:lnTo>
                <a:lnTo>
                  <a:pt x="1813760" y="520403"/>
                </a:lnTo>
                <a:lnTo>
                  <a:pt x="1797834" y="475378"/>
                </a:lnTo>
                <a:lnTo>
                  <a:pt x="1791531" y="436635"/>
                </a:lnTo>
                <a:lnTo>
                  <a:pt x="1790720" y="416741"/>
                </a:lnTo>
                <a:lnTo>
                  <a:pt x="1791531" y="396846"/>
                </a:lnTo>
                <a:lnTo>
                  <a:pt x="1797834" y="358104"/>
                </a:lnTo>
                <a:lnTo>
                  <a:pt x="1809955" y="321456"/>
                </a:lnTo>
                <a:lnTo>
                  <a:pt x="1813493" y="314126"/>
                </a:lnTo>
                <a:lnTo>
                  <a:pt x="1630976" y="314126"/>
                </a:lnTo>
                <a:lnTo>
                  <a:pt x="1613749" y="260725"/>
                </a:lnTo>
                <a:lnTo>
                  <a:pt x="1589977" y="211511"/>
                </a:lnTo>
                <a:lnTo>
                  <a:pt x="1575799" y="188475"/>
                </a:lnTo>
                <a:lnTo>
                  <a:pt x="1563898" y="171722"/>
                </a:lnTo>
                <a:close/>
              </a:path>
              <a:path w="2943372" h="836623">
                <a:moveTo>
                  <a:pt x="2791789" y="171722"/>
                </a:moveTo>
                <a:lnTo>
                  <a:pt x="2035498" y="171722"/>
                </a:lnTo>
                <a:lnTo>
                  <a:pt x="2055574" y="172769"/>
                </a:lnTo>
                <a:lnTo>
                  <a:pt x="2075203" y="174863"/>
                </a:lnTo>
                <a:lnTo>
                  <a:pt x="2112867" y="184287"/>
                </a:lnTo>
                <a:lnTo>
                  <a:pt x="2164437" y="208370"/>
                </a:lnTo>
                <a:lnTo>
                  <a:pt x="2194798" y="231406"/>
                </a:lnTo>
                <a:lnTo>
                  <a:pt x="2233048" y="272243"/>
                </a:lnTo>
                <a:lnTo>
                  <a:pt x="2261040" y="321456"/>
                </a:lnTo>
                <a:lnTo>
                  <a:pt x="2273162" y="358104"/>
                </a:lnTo>
                <a:lnTo>
                  <a:pt x="2279464" y="396846"/>
                </a:lnTo>
                <a:lnTo>
                  <a:pt x="2280276" y="416741"/>
                </a:lnTo>
                <a:lnTo>
                  <a:pt x="2279464" y="436635"/>
                </a:lnTo>
                <a:lnTo>
                  <a:pt x="2273162" y="475378"/>
                </a:lnTo>
                <a:lnTo>
                  <a:pt x="2261040" y="512026"/>
                </a:lnTo>
                <a:lnTo>
                  <a:pt x="2233048" y="561239"/>
                </a:lnTo>
                <a:lnTo>
                  <a:pt x="2194798" y="603122"/>
                </a:lnTo>
                <a:lnTo>
                  <a:pt x="2147988" y="634535"/>
                </a:lnTo>
                <a:lnTo>
                  <a:pt x="2094322" y="654430"/>
                </a:lnTo>
                <a:lnTo>
                  <a:pt x="2055574" y="660712"/>
                </a:lnTo>
                <a:lnTo>
                  <a:pt x="2035498" y="661759"/>
                </a:lnTo>
                <a:lnTo>
                  <a:pt x="2373750" y="661759"/>
                </a:lnTo>
                <a:lnTo>
                  <a:pt x="2406310" y="608358"/>
                </a:lnTo>
                <a:lnTo>
                  <a:pt x="2431620" y="548674"/>
                </a:lnTo>
                <a:lnTo>
                  <a:pt x="2447436" y="484801"/>
                </a:lnTo>
                <a:lnTo>
                  <a:pt x="2452899" y="416741"/>
                </a:lnTo>
                <a:lnTo>
                  <a:pt x="2452680" y="403129"/>
                </a:lnTo>
                <a:lnTo>
                  <a:pt x="2449462" y="363339"/>
                </a:lnTo>
                <a:lnTo>
                  <a:pt x="2442540" y="324597"/>
                </a:lnTo>
                <a:lnTo>
                  <a:pt x="2427863" y="274337"/>
                </a:lnTo>
                <a:lnTo>
                  <a:pt x="2423266" y="262819"/>
                </a:lnTo>
                <a:lnTo>
                  <a:pt x="2418311" y="250254"/>
                </a:lnTo>
                <a:lnTo>
                  <a:pt x="2413005" y="238736"/>
                </a:lnTo>
                <a:lnTo>
                  <a:pt x="2407355" y="227218"/>
                </a:lnTo>
                <a:lnTo>
                  <a:pt x="2401368" y="215700"/>
                </a:lnTo>
                <a:lnTo>
                  <a:pt x="2395050" y="205229"/>
                </a:lnTo>
                <a:lnTo>
                  <a:pt x="2388408" y="193711"/>
                </a:lnTo>
                <a:lnTo>
                  <a:pt x="2381448" y="183240"/>
                </a:lnTo>
                <a:lnTo>
                  <a:pt x="2374179" y="172769"/>
                </a:lnTo>
                <a:lnTo>
                  <a:pt x="2784597" y="172769"/>
                </a:lnTo>
                <a:lnTo>
                  <a:pt x="2791789" y="171722"/>
                </a:lnTo>
                <a:close/>
              </a:path>
              <a:path w="2943372" h="836623">
                <a:moveTo>
                  <a:pt x="754854" y="171722"/>
                </a:moveTo>
                <a:lnTo>
                  <a:pt x="417400" y="171722"/>
                </a:lnTo>
                <a:lnTo>
                  <a:pt x="437476" y="172769"/>
                </a:lnTo>
                <a:lnTo>
                  <a:pt x="457105" y="174863"/>
                </a:lnTo>
                <a:lnTo>
                  <a:pt x="494770" y="184287"/>
                </a:lnTo>
                <a:lnTo>
                  <a:pt x="546340" y="208370"/>
                </a:lnTo>
                <a:lnTo>
                  <a:pt x="576700" y="231406"/>
                </a:lnTo>
                <a:lnTo>
                  <a:pt x="614951" y="272243"/>
                </a:lnTo>
                <a:lnTo>
                  <a:pt x="642943" y="321456"/>
                </a:lnTo>
                <a:lnTo>
                  <a:pt x="655065" y="358104"/>
                </a:lnTo>
                <a:lnTo>
                  <a:pt x="661367" y="396846"/>
                </a:lnTo>
                <a:lnTo>
                  <a:pt x="662178" y="416741"/>
                </a:lnTo>
                <a:lnTo>
                  <a:pt x="661835" y="430353"/>
                </a:lnTo>
                <a:lnTo>
                  <a:pt x="660818" y="442918"/>
                </a:lnTo>
                <a:lnTo>
                  <a:pt x="659147" y="455483"/>
                </a:lnTo>
                <a:lnTo>
                  <a:pt x="656838" y="468048"/>
                </a:lnTo>
                <a:lnTo>
                  <a:pt x="653912" y="479566"/>
                </a:lnTo>
                <a:lnTo>
                  <a:pt x="665162" y="486896"/>
                </a:lnTo>
                <a:lnTo>
                  <a:pt x="676274" y="493178"/>
                </a:lnTo>
                <a:lnTo>
                  <a:pt x="687235" y="500508"/>
                </a:lnTo>
                <a:lnTo>
                  <a:pt x="698033" y="507837"/>
                </a:lnTo>
                <a:lnTo>
                  <a:pt x="708656" y="514120"/>
                </a:lnTo>
                <a:lnTo>
                  <a:pt x="719093" y="522497"/>
                </a:lnTo>
                <a:lnTo>
                  <a:pt x="729331" y="529826"/>
                </a:lnTo>
                <a:lnTo>
                  <a:pt x="739359" y="537156"/>
                </a:lnTo>
                <a:lnTo>
                  <a:pt x="768058" y="562286"/>
                </a:lnTo>
                <a:lnTo>
                  <a:pt x="794430" y="589510"/>
                </a:lnTo>
                <a:lnTo>
                  <a:pt x="800526" y="577992"/>
                </a:lnTo>
                <a:lnTo>
                  <a:pt x="805953" y="567521"/>
                </a:lnTo>
                <a:lnTo>
                  <a:pt x="810774" y="554956"/>
                </a:lnTo>
                <a:lnTo>
                  <a:pt x="815051" y="543438"/>
                </a:lnTo>
                <a:lnTo>
                  <a:pt x="818846" y="530873"/>
                </a:lnTo>
                <a:lnTo>
                  <a:pt x="1009621" y="530873"/>
                </a:lnTo>
                <a:lnTo>
                  <a:pt x="994155" y="494225"/>
                </a:lnTo>
                <a:lnTo>
                  <a:pt x="984880" y="456530"/>
                </a:lnTo>
                <a:lnTo>
                  <a:pt x="981676" y="416741"/>
                </a:lnTo>
                <a:lnTo>
                  <a:pt x="982488" y="396846"/>
                </a:lnTo>
                <a:lnTo>
                  <a:pt x="988790" y="358104"/>
                </a:lnTo>
                <a:lnTo>
                  <a:pt x="1000912" y="321456"/>
                </a:lnTo>
                <a:lnTo>
                  <a:pt x="1004449" y="314126"/>
                </a:lnTo>
                <a:lnTo>
                  <a:pt x="821933" y="314126"/>
                </a:lnTo>
                <a:lnTo>
                  <a:pt x="804706" y="260725"/>
                </a:lnTo>
                <a:lnTo>
                  <a:pt x="780934" y="211511"/>
                </a:lnTo>
                <a:lnTo>
                  <a:pt x="766755" y="188475"/>
                </a:lnTo>
                <a:lnTo>
                  <a:pt x="754854" y="171722"/>
                </a:lnTo>
                <a:close/>
              </a:path>
              <a:path w="2943372" h="836623">
                <a:moveTo>
                  <a:pt x="1255445" y="0"/>
                </a:moveTo>
                <a:lnTo>
                  <a:pt x="1197464" y="0"/>
                </a:lnTo>
                <a:lnTo>
                  <a:pt x="1169006" y="3141"/>
                </a:lnTo>
                <a:lnTo>
                  <a:pt x="1113950" y="14659"/>
                </a:lnTo>
                <a:lnTo>
                  <a:pt x="1061806" y="33506"/>
                </a:lnTo>
                <a:lnTo>
                  <a:pt x="1013093" y="57589"/>
                </a:lnTo>
                <a:lnTo>
                  <a:pt x="968330" y="89002"/>
                </a:lnTo>
                <a:lnTo>
                  <a:pt x="928036" y="124603"/>
                </a:lnTo>
                <a:lnTo>
                  <a:pt x="892730" y="166487"/>
                </a:lnTo>
                <a:lnTo>
                  <a:pt x="862931" y="211511"/>
                </a:lnTo>
                <a:lnTo>
                  <a:pt x="839159" y="260725"/>
                </a:lnTo>
                <a:lnTo>
                  <a:pt x="821933" y="314126"/>
                </a:lnTo>
                <a:lnTo>
                  <a:pt x="1004449" y="314126"/>
                </a:lnTo>
                <a:lnTo>
                  <a:pt x="1008998" y="304702"/>
                </a:lnTo>
                <a:lnTo>
                  <a:pt x="1018349" y="287949"/>
                </a:lnTo>
                <a:lnTo>
                  <a:pt x="1053369" y="243971"/>
                </a:lnTo>
                <a:lnTo>
                  <a:pt x="1097515" y="208370"/>
                </a:lnTo>
                <a:lnTo>
                  <a:pt x="1149085" y="184287"/>
                </a:lnTo>
                <a:lnTo>
                  <a:pt x="1186749" y="174863"/>
                </a:lnTo>
                <a:lnTo>
                  <a:pt x="1226454" y="171722"/>
                </a:lnTo>
                <a:lnTo>
                  <a:pt x="1563898" y="171722"/>
                </a:lnTo>
                <a:lnTo>
                  <a:pt x="1560179" y="166487"/>
                </a:lnTo>
                <a:lnTo>
                  <a:pt x="1524873" y="124603"/>
                </a:lnTo>
                <a:lnTo>
                  <a:pt x="1484579" y="89002"/>
                </a:lnTo>
                <a:lnTo>
                  <a:pt x="1439815" y="57589"/>
                </a:lnTo>
                <a:lnTo>
                  <a:pt x="1391102" y="33506"/>
                </a:lnTo>
                <a:lnTo>
                  <a:pt x="1338958" y="14659"/>
                </a:lnTo>
                <a:lnTo>
                  <a:pt x="1283903" y="3141"/>
                </a:lnTo>
                <a:lnTo>
                  <a:pt x="1255445" y="0"/>
                </a:lnTo>
                <a:close/>
              </a:path>
              <a:path w="2943372" h="836623">
                <a:moveTo>
                  <a:pt x="2051225" y="0"/>
                </a:moveTo>
                <a:lnTo>
                  <a:pt x="2006507" y="0"/>
                </a:lnTo>
                <a:lnTo>
                  <a:pt x="1978049" y="3141"/>
                </a:lnTo>
                <a:lnTo>
                  <a:pt x="1922994" y="14659"/>
                </a:lnTo>
                <a:lnTo>
                  <a:pt x="1870850" y="33506"/>
                </a:lnTo>
                <a:lnTo>
                  <a:pt x="1822137" y="57589"/>
                </a:lnTo>
                <a:lnTo>
                  <a:pt x="1777373" y="89002"/>
                </a:lnTo>
                <a:lnTo>
                  <a:pt x="1737079" y="124603"/>
                </a:lnTo>
                <a:lnTo>
                  <a:pt x="1701773" y="166487"/>
                </a:lnTo>
                <a:lnTo>
                  <a:pt x="1671975" y="211511"/>
                </a:lnTo>
                <a:lnTo>
                  <a:pt x="1648203" y="260725"/>
                </a:lnTo>
                <a:lnTo>
                  <a:pt x="1630976" y="314126"/>
                </a:lnTo>
                <a:lnTo>
                  <a:pt x="1813493" y="314126"/>
                </a:lnTo>
                <a:lnTo>
                  <a:pt x="1818041" y="304702"/>
                </a:lnTo>
                <a:lnTo>
                  <a:pt x="1827393" y="287949"/>
                </a:lnTo>
                <a:lnTo>
                  <a:pt x="1862413" y="243971"/>
                </a:lnTo>
                <a:lnTo>
                  <a:pt x="1906558" y="208370"/>
                </a:lnTo>
                <a:lnTo>
                  <a:pt x="1958128" y="184287"/>
                </a:lnTo>
                <a:lnTo>
                  <a:pt x="1995793" y="174863"/>
                </a:lnTo>
                <a:lnTo>
                  <a:pt x="2035498" y="171722"/>
                </a:lnTo>
                <a:lnTo>
                  <a:pt x="2791789" y="171722"/>
                </a:lnTo>
                <a:lnTo>
                  <a:pt x="2798980" y="170675"/>
                </a:lnTo>
                <a:lnTo>
                  <a:pt x="2839590" y="158110"/>
                </a:lnTo>
                <a:lnTo>
                  <a:pt x="2875350" y="137168"/>
                </a:lnTo>
                <a:lnTo>
                  <a:pt x="2904923" y="108897"/>
                </a:lnTo>
                <a:lnTo>
                  <a:pt x="2916523" y="92143"/>
                </a:lnTo>
                <a:lnTo>
                  <a:pt x="2315749" y="92143"/>
                </a:lnTo>
                <a:lnTo>
                  <a:pt x="2303800" y="83767"/>
                </a:lnTo>
                <a:lnTo>
                  <a:pt x="2266453" y="61778"/>
                </a:lnTo>
                <a:lnTo>
                  <a:pt x="2226987" y="41883"/>
                </a:lnTo>
                <a:lnTo>
                  <a:pt x="2213389" y="36648"/>
                </a:lnTo>
                <a:lnTo>
                  <a:pt x="2199580" y="30365"/>
                </a:lnTo>
                <a:lnTo>
                  <a:pt x="2185566" y="26177"/>
                </a:lnTo>
                <a:lnTo>
                  <a:pt x="2171353" y="20941"/>
                </a:lnTo>
                <a:lnTo>
                  <a:pt x="2142356" y="12565"/>
                </a:lnTo>
                <a:lnTo>
                  <a:pt x="2112636" y="6282"/>
                </a:lnTo>
                <a:lnTo>
                  <a:pt x="2082243" y="2094"/>
                </a:lnTo>
                <a:lnTo>
                  <a:pt x="2051225" y="0"/>
                </a:lnTo>
                <a:close/>
              </a:path>
              <a:path w="2943372" h="836623">
                <a:moveTo>
                  <a:pt x="2469149" y="0"/>
                </a:moveTo>
                <a:lnTo>
                  <a:pt x="2455036" y="0"/>
                </a:lnTo>
                <a:lnTo>
                  <a:pt x="2427789" y="4188"/>
                </a:lnTo>
                <a:lnTo>
                  <a:pt x="2390018" y="18847"/>
                </a:lnTo>
                <a:lnTo>
                  <a:pt x="2357009" y="40836"/>
                </a:lnTo>
                <a:lnTo>
                  <a:pt x="2329929" y="69107"/>
                </a:lnTo>
                <a:lnTo>
                  <a:pt x="2315749" y="92143"/>
                </a:lnTo>
                <a:lnTo>
                  <a:pt x="2916523" y="92143"/>
                </a:lnTo>
                <a:lnTo>
                  <a:pt x="2936832" y="47118"/>
                </a:lnTo>
                <a:lnTo>
                  <a:pt x="2943372" y="4188"/>
                </a:lnTo>
                <a:lnTo>
                  <a:pt x="2469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81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2CB3ED4F-1DF2-4D35-BA7B-9FD5BA56CB12}"/>
              </a:ext>
            </a:extLst>
          </p:cNvPr>
          <p:cNvSpPr txBox="1">
            <a:spLocks/>
          </p:cNvSpPr>
          <p:nvPr/>
        </p:nvSpPr>
        <p:spPr>
          <a:xfrm>
            <a:off x="374650" y="552450"/>
            <a:ext cx="18821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b="1" dirty="0">
                <a:solidFill>
                  <a:srgbClr val="FFFFFF"/>
                </a:solidFill>
                <a:latin typeface="Arial"/>
                <a:cs typeface="Arial"/>
              </a:rPr>
              <a:t>What are the consituents of a cluster </a:t>
            </a: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927850" y="3765768"/>
            <a:ext cx="2438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Consultants experts for technical expertise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849066" y="9163050"/>
            <a:ext cx="236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support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study &amp; export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391156" y="7874798"/>
            <a:ext cx="244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actors 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051" y="992049"/>
            <a:ext cx="9830026" cy="12362001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9DC3C2D0-1C30-4FD0-AA96-8C77B130FD43}"/>
              </a:ext>
            </a:extLst>
          </p:cNvPr>
          <p:cNvSpPr/>
          <p:nvPr/>
        </p:nvSpPr>
        <p:spPr>
          <a:xfrm>
            <a:off x="13709650" y="2533650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lvl="1"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Linkages to new markets (national and international)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27050" y="2603257"/>
            <a:ext cx="6396640" cy="844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access to expertise &amp; information channels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8613" y="7095518"/>
            <a:ext cx="3505504" cy="2249619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16224250" y="8015585"/>
            <a:ext cx="211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actors</a:t>
            </a:r>
          </a:p>
        </p:txBody>
      </p:sp>
      <p:sp>
        <p:nvSpPr>
          <p:cNvPr id="76" name="object 3"/>
          <p:cNvSpPr/>
          <p:nvPr/>
        </p:nvSpPr>
        <p:spPr>
          <a:xfrm>
            <a:off x="16148050" y="595333"/>
            <a:ext cx="2943372" cy="836623"/>
          </a:xfrm>
          <a:custGeom>
            <a:avLst/>
            <a:gdLst/>
            <a:ahLst/>
            <a:cxnLst/>
            <a:rect l="l" t="t" r="r" b="b"/>
            <a:pathLst>
              <a:path w="2943372" h="836623">
                <a:moveTo>
                  <a:pt x="832521" y="777986"/>
                </a:moveTo>
                <a:lnTo>
                  <a:pt x="626095" y="777986"/>
                </a:lnTo>
                <a:lnTo>
                  <a:pt x="648345" y="790551"/>
                </a:lnTo>
                <a:lnTo>
                  <a:pt x="659715" y="795787"/>
                </a:lnTo>
                <a:lnTo>
                  <a:pt x="694759" y="811493"/>
                </a:lnTo>
                <a:lnTo>
                  <a:pt x="706739" y="815681"/>
                </a:lnTo>
                <a:lnTo>
                  <a:pt x="718863" y="818823"/>
                </a:lnTo>
                <a:lnTo>
                  <a:pt x="731126" y="823011"/>
                </a:lnTo>
                <a:lnTo>
                  <a:pt x="756056" y="829294"/>
                </a:lnTo>
                <a:lnTo>
                  <a:pt x="781500" y="833482"/>
                </a:lnTo>
                <a:lnTo>
                  <a:pt x="820564" y="836623"/>
                </a:lnTo>
                <a:lnTo>
                  <a:pt x="837115" y="836623"/>
                </a:lnTo>
                <a:lnTo>
                  <a:pt x="835823" y="805211"/>
                </a:lnTo>
                <a:lnTo>
                  <a:pt x="832521" y="777986"/>
                </a:lnTo>
                <a:close/>
              </a:path>
              <a:path w="2943372" h="836623">
                <a:moveTo>
                  <a:pt x="446393" y="0"/>
                </a:moveTo>
                <a:lnTo>
                  <a:pt x="417400" y="0"/>
                </a:lnTo>
                <a:lnTo>
                  <a:pt x="383168" y="1047"/>
                </a:lnTo>
                <a:lnTo>
                  <a:pt x="317097" y="11517"/>
                </a:lnTo>
                <a:lnTo>
                  <a:pt x="254932" y="32459"/>
                </a:lnTo>
                <a:lnTo>
                  <a:pt x="197535" y="61778"/>
                </a:lnTo>
                <a:lnTo>
                  <a:pt x="145763" y="99473"/>
                </a:lnTo>
                <a:lnTo>
                  <a:pt x="100478" y="145545"/>
                </a:lnTo>
                <a:lnTo>
                  <a:pt x="62538" y="196852"/>
                </a:lnTo>
                <a:lnTo>
                  <a:pt x="32802" y="254442"/>
                </a:lnTo>
                <a:lnTo>
                  <a:pt x="12131" y="316220"/>
                </a:lnTo>
                <a:lnTo>
                  <a:pt x="1383" y="382187"/>
                </a:lnTo>
                <a:lnTo>
                  <a:pt x="0" y="416741"/>
                </a:lnTo>
                <a:lnTo>
                  <a:pt x="1383" y="451295"/>
                </a:lnTo>
                <a:lnTo>
                  <a:pt x="12131" y="517261"/>
                </a:lnTo>
                <a:lnTo>
                  <a:pt x="32802" y="579039"/>
                </a:lnTo>
                <a:lnTo>
                  <a:pt x="62538" y="636629"/>
                </a:lnTo>
                <a:lnTo>
                  <a:pt x="100478" y="688984"/>
                </a:lnTo>
                <a:lnTo>
                  <a:pt x="145763" y="734009"/>
                </a:lnTo>
                <a:lnTo>
                  <a:pt x="197535" y="771704"/>
                </a:lnTo>
                <a:lnTo>
                  <a:pt x="254932" y="801022"/>
                </a:lnTo>
                <a:lnTo>
                  <a:pt x="317097" y="821964"/>
                </a:lnTo>
                <a:lnTo>
                  <a:pt x="383168" y="832435"/>
                </a:lnTo>
                <a:lnTo>
                  <a:pt x="417400" y="834529"/>
                </a:lnTo>
                <a:lnTo>
                  <a:pt x="430770" y="834529"/>
                </a:lnTo>
                <a:lnTo>
                  <a:pt x="470220" y="831388"/>
                </a:lnTo>
                <a:lnTo>
                  <a:pt x="545595" y="814634"/>
                </a:lnTo>
                <a:lnTo>
                  <a:pt x="569495" y="805211"/>
                </a:lnTo>
                <a:lnTo>
                  <a:pt x="581187" y="801022"/>
                </a:lnTo>
                <a:lnTo>
                  <a:pt x="604026" y="790551"/>
                </a:lnTo>
                <a:lnTo>
                  <a:pt x="615160" y="784269"/>
                </a:lnTo>
                <a:lnTo>
                  <a:pt x="626095" y="777986"/>
                </a:lnTo>
                <a:lnTo>
                  <a:pt x="832521" y="777986"/>
                </a:lnTo>
                <a:lnTo>
                  <a:pt x="817240" y="714114"/>
                </a:lnTo>
                <a:lnTo>
                  <a:pt x="795507" y="661759"/>
                </a:lnTo>
                <a:lnTo>
                  <a:pt x="426461" y="661759"/>
                </a:lnTo>
                <a:lnTo>
                  <a:pt x="405094" y="660712"/>
                </a:lnTo>
                <a:lnTo>
                  <a:pt x="364145" y="654430"/>
                </a:lnTo>
                <a:lnTo>
                  <a:pt x="325949" y="641865"/>
                </a:lnTo>
                <a:lnTo>
                  <a:pt x="290957" y="625111"/>
                </a:lnTo>
                <a:lnTo>
                  <a:pt x="259617" y="603122"/>
                </a:lnTo>
                <a:lnTo>
                  <a:pt x="232379" y="575898"/>
                </a:lnTo>
                <a:lnTo>
                  <a:pt x="200199" y="529826"/>
                </a:lnTo>
                <a:lnTo>
                  <a:pt x="185184" y="494225"/>
                </a:lnTo>
                <a:lnTo>
                  <a:pt x="175846" y="456530"/>
                </a:lnTo>
                <a:lnTo>
                  <a:pt x="172633" y="416741"/>
                </a:lnTo>
                <a:lnTo>
                  <a:pt x="173444" y="396846"/>
                </a:lnTo>
                <a:lnTo>
                  <a:pt x="179747" y="358104"/>
                </a:lnTo>
                <a:lnTo>
                  <a:pt x="191868" y="321456"/>
                </a:lnTo>
                <a:lnTo>
                  <a:pt x="219860" y="272243"/>
                </a:lnTo>
                <a:lnTo>
                  <a:pt x="258109" y="231406"/>
                </a:lnTo>
                <a:lnTo>
                  <a:pt x="288468" y="208370"/>
                </a:lnTo>
                <a:lnTo>
                  <a:pt x="340036" y="184287"/>
                </a:lnTo>
                <a:lnTo>
                  <a:pt x="377698" y="174863"/>
                </a:lnTo>
                <a:lnTo>
                  <a:pt x="417400" y="171722"/>
                </a:lnTo>
                <a:lnTo>
                  <a:pt x="754854" y="171722"/>
                </a:lnTo>
                <a:lnTo>
                  <a:pt x="751135" y="166487"/>
                </a:lnTo>
                <a:lnTo>
                  <a:pt x="715829" y="124603"/>
                </a:lnTo>
                <a:lnTo>
                  <a:pt x="675534" y="89002"/>
                </a:lnTo>
                <a:lnTo>
                  <a:pt x="630770" y="57589"/>
                </a:lnTo>
                <a:lnTo>
                  <a:pt x="582055" y="33506"/>
                </a:lnTo>
                <a:lnTo>
                  <a:pt x="529909" y="14659"/>
                </a:lnTo>
                <a:lnTo>
                  <a:pt x="474852" y="3141"/>
                </a:lnTo>
                <a:lnTo>
                  <a:pt x="446393" y="0"/>
                </a:lnTo>
                <a:close/>
              </a:path>
              <a:path w="2943372" h="836623">
                <a:moveTo>
                  <a:pt x="1009621" y="530873"/>
                </a:moveTo>
                <a:lnTo>
                  <a:pt x="818846" y="530873"/>
                </a:lnTo>
                <a:lnTo>
                  <a:pt x="827017" y="556004"/>
                </a:lnTo>
                <a:lnTo>
                  <a:pt x="848281" y="604170"/>
                </a:lnTo>
                <a:lnTo>
                  <a:pt x="875690" y="650241"/>
                </a:lnTo>
                <a:lnTo>
                  <a:pt x="908742" y="691078"/>
                </a:lnTo>
                <a:lnTo>
                  <a:pt x="946935" y="728773"/>
                </a:lnTo>
                <a:lnTo>
                  <a:pt x="989767" y="762280"/>
                </a:lnTo>
                <a:lnTo>
                  <a:pt x="1036736" y="789504"/>
                </a:lnTo>
                <a:lnTo>
                  <a:pt x="1087339" y="810446"/>
                </a:lnTo>
                <a:lnTo>
                  <a:pt x="1141075" y="825105"/>
                </a:lnTo>
                <a:lnTo>
                  <a:pt x="1197442" y="833482"/>
                </a:lnTo>
                <a:lnTo>
                  <a:pt x="1226454" y="834529"/>
                </a:lnTo>
                <a:lnTo>
                  <a:pt x="1255445" y="833482"/>
                </a:lnTo>
                <a:lnTo>
                  <a:pt x="1311762" y="825105"/>
                </a:lnTo>
                <a:lnTo>
                  <a:pt x="1365427" y="810446"/>
                </a:lnTo>
                <a:lnTo>
                  <a:pt x="1415920" y="788457"/>
                </a:lnTo>
                <a:lnTo>
                  <a:pt x="1462723" y="761233"/>
                </a:lnTo>
                <a:lnTo>
                  <a:pt x="1505317" y="727726"/>
                </a:lnTo>
                <a:lnTo>
                  <a:pt x="1543182" y="688984"/>
                </a:lnTo>
                <a:lnTo>
                  <a:pt x="1564439" y="661759"/>
                </a:lnTo>
                <a:lnTo>
                  <a:pt x="1226454" y="661759"/>
                </a:lnTo>
                <a:lnTo>
                  <a:pt x="1206378" y="660712"/>
                </a:lnTo>
                <a:lnTo>
                  <a:pt x="1167631" y="654430"/>
                </a:lnTo>
                <a:lnTo>
                  <a:pt x="1131175" y="642912"/>
                </a:lnTo>
                <a:lnTo>
                  <a:pt x="1081891" y="614640"/>
                </a:lnTo>
                <a:lnTo>
                  <a:pt x="1040598" y="575898"/>
                </a:lnTo>
                <a:lnTo>
                  <a:pt x="1018349" y="545533"/>
                </a:lnTo>
                <a:lnTo>
                  <a:pt x="1009621" y="530873"/>
                </a:lnTo>
                <a:close/>
              </a:path>
              <a:path w="2943372" h="836623">
                <a:moveTo>
                  <a:pt x="1813760" y="520403"/>
                </a:moveTo>
                <a:lnTo>
                  <a:pt x="1630976" y="520403"/>
                </a:lnTo>
                <a:lnTo>
                  <a:pt x="1638739" y="546580"/>
                </a:lnTo>
                <a:lnTo>
                  <a:pt x="1659303" y="597887"/>
                </a:lnTo>
                <a:lnTo>
                  <a:pt x="1686153" y="645006"/>
                </a:lnTo>
                <a:lnTo>
                  <a:pt x="1718770" y="688984"/>
                </a:lnTo>
                <a:lnTo>
                  <a:pt x="1756635" y="727726"/>
                </a:lnTo>
                <a:lnTo>
                  <a:pt x="1799229" y="761233"/>
                </a:lnTo>
                <a:lnTo>
                  <a:pt x="1846032" y="788457"/>
                </a:lnTo>
                <a:lnTo>
                  <a:pt x="1896525" y="810446"/>
                </a:lnTo>
                <a:lnTo>
                  <a:pt x="1950190" y="825105"/>
                </a:lnTo>
                <a:lnTo>
                  <a:pt x="2006507" y="833482"/>
                </a:lnTo>
                <a:lnTo>
                  <a:pt x="2035498" y="834529"/>
                </a:lnTo>
                <a:lnTo>
                  <a:pt x="2069731" y="832435"/>
                </a:lnTo>
                <a:lnTo>
                  <a:pt x="2135805" y="821964"/>
                </a:lnTo>
                <a:lnTo>
                  <a:pt x="2197970" y="801022"/>
                </a:lnTo>
                <a:lnTo>
                  <a:pt x="2255368" y="771704"/>
                </a:lnTo>
                <a:lnTo>
                  <a:pt x="2307139" y="734009"/>
                </a:lnTo>
                <a:lnTo>
                  <a:pt x="2352424" y="688984"/>
                </a:lnTo>
                <a:lnTo>
                  <a:pt x="2373750" y="661759"/>
                </a:lnTo>
                <a:lnTo>
                  <a:pt x="2035498" y="661759"/>
                </a:lnTo>
                <a:lnTo>
                  <a:pt x="2015422" y="660712"/>
                </a:lnTo>
                <a:lnTo>
                  <a:pt x="1976674" y="654430"/>
                </a:lnTo>
                <a:lnTo>
                  <a:pt x="1940218" y="642912"/>
                </a:lnTo>
                <a:lnTo>
                  <a:pt x="1890934" y="614640"/>
                </a:lnTo>
                <a:lnTo>
                  <a:pt x="1849641" y="575898"/>
                </a:lnTo>
                <a:lnTo>
                  <a:pt x="1818041" y="529826"/>
                </a:lnTo>
                <a:lnTo>
                  <a:pt x="1813760" y="520403"/>
                </a:lnTo>
                <a:close/>
              </a:path>
              <a:path w="2943372" h="836623">
                <a:moveTo>
                  <a:pt x="2706294" y="172769"/>
                </a:moveTo>
                <a:lnTo>
                  <a:pt x="2532729" y="172769"/>
                </a:lnTo>
                <a:lnTo>
                  <a:pt x="2532773" y="661759"/>
                </a:lnTo>
                <a:lnTo>
                  <a:pt x="2538122" y="703643"/>
                </a:lnTo>
                <a:lnTo>
                  <a:pt x="2553413" y="742385"/>
                </a:lnTo>
                <a:lnTo>
                  <a:pt x="2577264" y="776939"/>
                </a:lnTo>
                <a:lnTo>
                  <a:pt x="2608339" y="804163"/>
                </a:lnTo>
                <a:lnTo>
                  <a:pt x="2645303" y="823011"/>
                </a:lnTo>
                <a:lnTo>
                  <a:pt x="2686819" y="833482"/>
                </a:lnTo>
                <a:lnTo>
                  <a:pt x="2701438" y="834529"/>
                </a:lnTo>
                <a:lnTo>
                  <a:pt x="2706294" y="172769"/>
                </a:lnTo>
                <a:close/>
              </a:path>
              <a:path w="2943372" h="836623">
                <a:moveTo>
                  <a:pt x="447263" y="447106"/>
                </a:moveTo>
                <a:lnTo>
                  <a:pt x="449272" y="486896"/>
                </a:lnTo>
                <a:lnTo>
                  <a:pt x="455164" y="525638"/>
                </a:lnTo>
                <a:lnTo>
                  <a:pt x="464742" y="563333"/>
                </a:lnTo>
                <a:lnTo>
                  <a:pt x="482903" y="610452"/>
                </a:lnTo>
                <a:lnTo>
                  <a:pt x="494162" y="632441"/>
                </a:lnTo>
                <a:lnTo>
                  <a:pt x="500309" y="643959"/>
                </a:lnTo>
                <a:lnTo>
                  <a:pt x="439585" y="660712"/>
                </a:lnTo>
                <a:lnTo>
                  <a:pt x="426461" y="661759"/>
                </a:lnTo>
                <a:lnTo>
                  <a:pt x="795507" y="661759"/>
                </a:lnTo>
                <a:lnTo>
                  <a:pt x="761895" y="607311"/>
                </a:lnTo>
                <a:lnTo>
                  <a:pt x="722928" y="561239"/>
                </a:lnTo>
                <a:lnTo>
                  <a:pt x="677502" y="522497"/>
                </a:lnTo>
                <a:lnTo>
                  <a:pt x="626420" y="491084"/>
                </a:lnTo>
                <a:lnTo>
                  <a:pt x="570484" y="467001"/>
                </a:lnTo>
                <a:lnTo>
                  <a:pt x="510498" y="452342"/>
                </a:lnTo>
                <a:lnTo>
                  <a:pt x="479236" y="448153"/>
                </a:lnTo>
                <a:lnTo>
                  <a:pt x="447263" y="447106"/>
                </a:lnTo>
                <a:close/>
              </a:path>
              <a:path w="2943372" h="836623">
                <a:moveTo>
                  <a:pt x="1563898" y="171722"/>
                </a:moveTo>
                <a:lnTo>
                  <a:pt x="1226454" y="171722"/>
                </a:lnTo>
                <a:lnTo>
                  <a:pt x="1246529" y="172769"/>
                </a:lnTo>
                <a:lnTo>
                  <a:pt x="1266156" y="174863"/>
                </a:lnTo>
                <a:lnTo>
                  <a:pt x="1303819" y="184287"/>
                </a:lnTo>
                <a:lnTo>
                  <a:pt x="1355386" y="208370"/>
                </a:lnTo>
                <a:lnTo>
                  <a:pt x="1385745" y="231406"/>
                </a:lnTo>
                <a:lnTo>
                  <a:pt x="1423995" y="272243"/>
                </a:lnTo>
                <a:lnTo>
                  <a:pt x="1451986" y="321456"/>
                </a:lnTo>
                <a:lnTo>
                  <a:pt x="1464108" y="358104"/>
                </a:lnTo>
                <a:lnTo>
                  <a:pt x="1470410" y="396846"/>
                </a:lnTo>
                <a:lnTo>
                  <a:pt x="1471222" y="416741"/>
                </a:lnTo>
                <a:lnTo>
                  <a:pt x="1470410" y="436635"/>
                </a:lnTo>
                <a:lnTo>
                  <a:pt x="1464108" y="475378"/>
                </a:lnTo>
                <a:lnTo>
                  <a:pt x="1451986" y="512026"/>
                </a:lnTo>
                <a:lnTo>
                  <a:pt x="1423995" y="561239"/>
                </a:lnTo>
                <a:lnTo>
                  <a:pt x="1385745" y="603122"/>
                </a:lnTo>
                <a:lnTo>
                  <a:pt x="1338938" y="634535"/>
                </a:lnTo>
                <a:lnTo>
                  <a:pt x="1285274" y="654430"/>
                </a:lnTo>
                <a:lnTo>
                  <a:pt x="1246529" y="660712"/>
                </a:lnTo>
                <a:lnTo>
                  <a:pt x="1226454" y="661759"/>
                </a:lnTo>
                <a:lnTo>
                  <a:pt x="1564439" y="661759"/>
                </a:lnTo>
                <a:lnTo>
                  <a:pt x="1589977" y="621970"/>
                </a:lnTo>
                <a:lnTo>
                  <a:pt x="1613749" y="572757"/>
                </a:lnTo>
                <a:lnTo>
                  <a:pt x="1630976" y="520403"/>
                </a:lnTo>
                <a:lnTo>
                  <a:pt x="1813760" y="520403"/>
                </a:lnTo>
                <a:lnTo>
                  <a:pt x="1797834" y="475378"/>
                </a:lnTo>
                <a:lnTo>
                  <a:pt x="1791531" y="436635"/>
                </a:lnTo>
                <a:lnTo>
                  <a:pt x="1790720" y="416741"/>
                </a:lnTo>
                <a:lnTo>
                  <a:pt x="1791531" y="396846"/>
                </a:lnTo>
                <a:lnTo>
                  <a:pt x="1797834" y="358104"/>
                </a:lnTo>
                <a:lnTo>
                  <a:pt x="1809955" y="321456"/>
                </a:lnTo>
                <a:lnTo>
                  <a:pt x="1813493" y="314126"/>
                </a:lnTo>
                <a:lnTo>
                  <a:pt x="1630976" y="314126"/>
                </a:lnTo>
                <a:lnTo>
                  <a:pt x="1613749" y="260725"/>
                </a:lnTo>
                <a:lnTo>
                  <a:pt x="1589977" y="211511"/>
                </a:lnTo>
                <a:lnTo>
                  <a:pt x="1575799" y="188475"/>
                </a:lnTo>
                <a:lnTo>
                  <a:pt x="1563898" y="171722"/>
                </a:lnTo>
                <a:close/>
              </a:path>
              <a:path w="2943372" h="836623">
                <a:moveTo>
                  <a:pt x="2791789" y="171722"/>
                </a:moveTo>
                <a:lnTo>
                  <a:pt x="2035498" y="171722"/>
                </a:lnTo>
                <a:lnTo>
                  <a:pt x="2055574" y="172769"/>
                </a:lnTo>
                <a:lnTo>
                  <a:pt x="2075203" y="174863"/>
                </a:lnTo>
                <a:lnTo>
                  <a:pt x="2112867" y="184287"/>
                </a:lnTo>
                <a:lnTo>
                  <a:pt x="2164437" y="208370"/>
                </a:lnTo>
                <a:lnTo>
                  <a:pt x="2194798" y="231406"/>
                </a:lnTo>
                <a:lnTo>
                  <a:pt x="2233048" y="272243"/>
                </a:lnTo>
                <a:lnTo>
                  <a:pt x="2261040" y="321456"/>
                </a:lnTo>
                <a:lnTo>
                  <a:pt x="2273162" y="358104"/>
                </a:lnTo>
                <a:lnTo>
                  <a:pt x="2279464" y="396846"/>
                </a:lnTo>
                <a:lnTo>
                  <a:pt x="2280276" y="416741"/>
                </a:lnTo>
                <a:lnTo>
                  <a:pt x="2279464" y="436635"/>
                </a:lnTo>
                <a:lnTo>
                  <a:pt x="2273162" y="475378"/>
                </a:lnTo>
                <a:lnTo>
                  <a:pt x="2261040" y="512026"/>
                </a:lnTo>
                <a:lnTo>
                  <a:pt x="2233048" y="561239"/>
                </a:lnTo>
                <a:lnTo>
                  <a:pt x="2194798" y="603122"/>
                </a:lnTo>
                <a:lnTo>
                  <a:pt x="2147988" y="634535"/>
                </a:lnTo>
                <a:lnTo>
                  <a:pt x="2094322" y="654430"/>
                </a:lnTo>
                <a:lnTo>
                  <a:pt x="2055574" y="660712"/>
                </a:lnTo>
                <a:lnTo>
                  <a:pt x="2035498" y="661759"/>
                </a:lnTo>
                <a:lnTo>
                  <a:pt x="2373750" y="661759"/>
                </a:lnTo>
                <a:lnTo>
                  <a:pt x="2406310" y="608358"/>
                </a:lnTo>
                <a:lnTo>
                  <a:pt x="2431620" y="548674"/>
                </a:lnTo>
                <a:lnTo>
                  <a:pt x="2447436" y="484801"/>
                </a:lnTo>
                <a:lnTo>
                  <a:pt x="2452899" y="416741"/>
                </a:lnTo>
                <a:lnTo>
                  <a:pt x="2452680" y="403129"/>
                </a:lnTo>
                <a:lnTo>
                  <a:pt x="2449462" y="363339"/>
                </a:lnTo>
                <a:lnTo>
                  <a:pt x="2442540" y="324597"/>
                </a:lnTo>
                <a:lnTo>
                  <a:pt x="2427863" y="274337"/>
                </a:lnTo>
                <a:lnTo>
                  <a:pt x="2423266" y="262819"/>
                </a:lnTo>
                <a:lnTo>
                  <a:pt x="2418311" y="250254"/>
                </a:lnTo>
                <a:lnTo>
                  <a:pt x="2413005" y="238736"/>
                </a:lnTo>
                <a:lnTo>
                  <a:pt x="2407355" y="227218"/>
                </a:lnTo>
                <a:lnTo>
                  <a:pt x="2401368" y="215700"/>
                </a:lnTo>
                <a:lnTo>
                  <a:pt x="2395050" y="205229"/>
                </a:lnTo>
                <a:lnTo>
                  <a:pt x="2388408" y="193711"/>
                </a:lnTo>
                <a:lnTo>
                  <a:pt x="2381448" y="183240"/>
                </a:lnTo>
                <a:lnTo>
                  <a:pt x="2374179" y="172769"/>
                </a:lnTo>
                <a:lnTo>
                  <a:pt x="2784597" y="172769"/>
                </a:lnTo>
                <a:lnTo>
                  <a:pt x="2791789" y="171722"/>
                </a:lnTo>
                <a:close/>
              </a:path>
              <a:path w="2943372" h="836623">
                <a:moveTo>
                  <a:pt x="754854" y="171722"/>
                </a:moveTo>
                <a:lnTo>
                  <a:pt x="417400" y="171722"/>
                </a:lnTo>
                <a:lnTo>
                  <a:pt x="437476" y="172769"/>
                </a:lnTo>
                <a:lnTo>
                  <a:pt x="457105" y="174863"/>
                </a:lnTo>
                <a:lnTo>
                  <a:pt x="494770" y="184287"/>
                </a:lnTo>
                <a:lnTo>
                  <a:pt x="546340" y="208370"/>
                </a:lnTo>
                <a:lnTo>
                  <a:pt x="576700" y="231406"/>
                </a:lnTo>
                <a:lnTo>
                  <a:pt x="614951" y="272243"/>
                </a:lnTo>
                <a:lnTo>
                  <a:pt x="642943" y="321456"/>
                </a:lnTo>
                <a:lnTo>
                  <a:pt x="655065" y="358104"/>
                </a:lnTo>
                <a:lnTo>
                  <a:pt x="661367" y="396846"/>
                </a:lnTo>
                <a:lnTo>
                  <a:pt x="662178" y="416741"/>
                </a:lnTo>
                <a:lnTo>
                  <a:pt x="661835" y="430353"/>
                </a:lnTo>
                <a:lnTo>
                  <a:pt x="660818" y="442918"/>
                </a:lnTo>
                <a:lnTo>
                  <a:pt x="659147" y="455483"/>
                </a:lnTo>
                <a:lnTo>
                  <a:pt x="656838" y="468048"/>
                </a:lnTo>
                <a:lnTo>
                  <a:pt x="653912" y="479566"/>
                </a:lnTo>
                <a:lnTo>
                  <a:pt x="665162" y="486896"/>
                </a:lnTo>
                <a:lnTo>
                  <a:pt x="676274" y="493178"/>
                </a:lnTo>
                <a:lnTo>
                  <a:pt x="687235" y="500508"/>
                </a:lnTo>
                <a:lnTo>
                  <a:pt x="698033" y="507837"/>
                </a:lnTo>
                <a:lnTo>
                  <a:pt x="708656" y="514120"/>
                </a:lnTo>
                <a:lnTo>
                  <a:pt x="719093" y="522497"/>
                </a:lnTo>
                <a:lnTo>
                  <a:pt x="729331" y="529826"/>
                </a:lnTo>
                <a:lnTo>
                  <a:pt x="739359" y="537156"/>
                </a:lnTo>
                <a:lnTo>
                  <a:pt x="768058" y="562286"/>
                </a:lnTo>
                <a:lnTo>
                  <a:pt x="794430" y="589510"/>
                </a:lnTo>
                <a:lnTo>
                  <a:pt x="800526" y="577992"/>
                </a:lnTo>
                <a:lnTo>
                  <a:pt x="805953" y="567521"/>
                </a:lnTo>
                <a:lnTo>
                  <a:pt x="810774" y="554956"/>
                </a:lnTo>
                <a:lnTo>
                  <a:pt x="815051" y="543438"/>
                </a:lnTo>
                <a:lnTo>
                  <a:pt x="818846" y="530873"/>
                </a:lnTo>
                <a:lnTo>
                  <a:pt x="1009621" y="530873"/>
                </a:lnTo>
                <a:lnTo>
                  <a:pt x="994155" y="494225"/>
                </a:lnTo>
                <a:lnTo>
                  <a:pt x="984880" y="456530"/>
                </a:lnTo>
                <a:lnTo>
                  <a:pt x="981676" y="416741"/>
                </a:lnTo>
                <a:lnTo>
                  <a:pt x="982488" y="396846"/>
                </a:lnTo>
                <a:lnTo>
                  <a:pt x="988790" y="358104"/>
                </a:lnTo>
                <a:lnTo>
                  <a:pt x="1000912" y="321456"/>
                </a:lnTo>
                <a:lnTo>
                  <a:pt x="1004449" y="314126"/>
                </a:lnTo>
                <a:lnTo>
                  <a:pt x="821933" y="314126"/>
                </a:lnTo>
                <a:lnTo>
                  <a:pt x="804706" y="260725"/>
                </a:lnTo>
                <a:lnTo>
                  <a:pt x="780934" y="211511"/>
                </a:lnTo>
                <a:lnTo>
                  <a:pt x="766755" y="188475"/>
                </a:lnTo>
                <a:lnTo>
                  <a:pt x="754854" y="171722"/>
                </a:lnTo>
                <a:close/>
              </a:path>
              <a:path w="2943372" h="836623">
                <a:moveTo>
                  <a:pt x="1255445" y="0"/>
                </a:moveTo>
                <a:lnTo>
                  <a:pt x="1197464" y="0"/>
                </a:lnTo>
                <a:lnTo>
                  <a:pt x="1169006" y="3141"/>
                </a:lnTo>
                <a:lnTo>
                  <a:pt x="1113950" y="14659"/>
                </a:lnTo>
                <a:lnTo>
                  <a:pt x="1061806" y="33506"/>
                </a:lnTo>
                <a:lnTo>
                  <a:pt x="1013093" y="57589"/>
                </a:lnTo>
                <a:lnTo>
                  <a:pt x="968330" y="89002"/>
                </a:lnTo>
                <a:lnTo>
                  <a:pt x="928036" y="124603"/>
                </a:lnTo>
                <a:lnTo>
                  <a:pt x="892730" y="166487"/>
                </a:lnTo>
                <a:lnTo>
                  <a:pt x="862931" y="211511"/>
                </a:lnTo>
                <a:lnTo>
                  <a:pt x="839159" y="260725"/>
                </a:lnTo>
                <a:lnTo>
                  <a:pt x="821933" y="314126"/>
                </a:lnTo>
                <a:lnTo>
                  <a:pt x="1004449" y="314126"/>
                </a:lnTo>
                <a:lnTo>
                  <a:pt x="1008998" y="304702"/>
                </a:lnTo>
                <a:lnTo>
                  <a:pt x="1018349" y="287949"/>
                </a:lnTo>
                <a:lnTo>
                  <a:pt x="1053369" y="243971"/>
                </a:lnTo>
                <a:lnTo>
                  <a:pt x="1097515" y="208370"/>
                </a:lnTo>
                <a:lnTo>
                  <a:pt x="1149085" y="184287"/>
                </a:lnTo>
                <a:lnTo>
                  <a:pt x="1186749" y="174863"/>
                </a:lnTo>
                <a:lnTo>
                  <a:pt x="1226454" y="171722"/>
                </a:lnTo>
                <a:lnTo>
                  <a:pt x="1563898" y="171722"/>
                </a:lnTo>
                <a:lnTo>
                  <a:pt x="1560179" y="166487"/>
                </a:lnTo>
                <a:lnTo>
                  <a:pt x="1524873" y="124603"/>
                </a:lnTo>
                <a:lnTo>
                  <a:pt x="1484579" y="89002"/>
                </a:lnTo>
                <a:lnTo>
                  <a:pt x="1439815" y="57589"/>
                </a:lnTo>
                <a:lnTo>
                  <a:pt x="1391102" y="33506"/>
                </a:lnTo>
                <a:lnTo>
                  <a:pt x="1338958" y="14659"/>
                </a:lnTo>
                <a:lnTo>
                  <a:pt x="1283903" y="3141"/>
                </a:lnTo>
                <a:lnTo>
                  <a:pt x="1255445" y="0"/>
                </a:lnTo>
                <a:close/>
              </a:path>
              <a:path w="2943372" h="836623">
                <a:moveTo>
                  <a:pt x="2051225" y="0"/>
                </a:moveTo>
                <a:lnTo>
                  <a:pt x="2006507" y="0"/>
                </a:lnTo>
                <a:lnTo>
                  <a:pt x="1978049" y="3141"/>
                </a:lnTo>
                <a:lnTo>
                  <a:pt x="1922994" y="14659"/>
                </a:lnTo>
                <a:lnTo>
                  <a:pt x="1870850" y="33506"/>
                </a:lnTo>
                <a:lnTo>
                  <a:pt x="1822137" y="57589"/>
                </a:lnTo>
                <a:lnTo>
                  <a:pt x="1777373" y="89002"/>
                </a:lnTo>
                <a:lnTo>
                  <a:pt x="1737079" y="124603"/>
                </a:lnTo>
                <a:lnTo>
                  <a:pt x="1701773" y="166487"/>
                </a:lnTo>
                <a:lnTo>
                  <a:pt x="1671975" y="211511"/>
                </a:lnTo>
                <a:lnTo>
                  <a:pt x="1648203" y="260725"/>
                </a:lnTo>
                <a:lnTo>
                  <a:pt x="1630976" y="314126"/>
                </a:lnTo>
                <a:lnTo>
                  <a:pt x="1813493" y="314126"/>
                </a:lnTo>
                <a:lnTo>
                  <a:pt x="1818041" y="304702"/>
                </a:lnTo>
                <a:lnTo>
                  <a:pt x="1827393" y="287949"/>
                </a:lnTo>
                <a:lnTo>
                  <a:pt x="1862413" y="243971"/>
                </a:lnTo>
                <a:lnTo>
                  <a:pt x="1906558" y="208370"/>
                </a:lnTo>
                <a:lnTo>
                  <a:pt x="1958128" y="184287"/>
                </a:lnTo>
                <a:lnTo>
                  <a:pt x="1995793" y="174863"/>
                </a:lnTo>
                <a:lnTo>
                  <a:pt x="2035498" y="171722"/>
                </a:lnTo>
                <a:lnTo>
                  <a:pt x="2791789" y="171722"/>
                </a:lnTo>
                <a:lnTo>
                  <a:pt x="2798980" y="170675"/>
                </a:lnTo>
                <a:lnTo>
                  <a:pt x="2839590" y="158110"/>
                </a:lnTo>
                <a:lnTo>
                  <a:pt x="2875350" y="137168"/>
                </a:lnTo>
                <a:lnTo>
                  <a:pt x="2904923" y="108897"/>
                </a:lnTo>
                <a:lnTo>
                  <a:pt x="2916523" y="92143"/>
                </a:lnTo>
                <a:lnTo>
                  <a:pt x="2315749" y="92143"/>
                </a:lnTo>
                <a:lnTo>
                  <a:pt x="2303800" y="83767"/>
                </a:lnTo>
                <a:lnTo>
                  <a:pt x="2266453" y="61778"/>
                </a:lnTo>
                <a:lnTo>
                  <a:pt x="2226987" y="41883"/>
                </a:lnTo>
                <a:lnTo>
                  <a:pt x="2213389" y="36648"/>
                </a:lnTo>
                <a:lnTo>
                  <a:pt x="2199580" y="30365"/>
                </a:lnTo>
                <a:lnTo>
                  <a:pt x="2185566" y="26177"/>
                </a:lnTo>
                <a:lnTo>
                  <a:pt x="2171353" y="20941"/>
                </a:lnTo>
                <a:lnTo>
                  <a:pt x="2142356" y="12565"/>
                </a:lnTo>
                <a:lnTo>
                  <a:pt x="2112636" y="6282"/>
                </a:lnTo>
                <a:lnTo>
                  <a:pt x="2082243" y="2094"/>
                </a:lnTo>
                <a:lnTo>
                  <a:pt x="2051225" y="0"/>
                </a:lnTo>
                <a:close/>
              </a:path>
              <a:path w="2943372" h="836623">
                <a:moveTo>
                  <a:pt x="2469149" y="0"/>
                </a:moveTo>
                <a:lnTo>
                  <a:pt x="2455036" y="0"/>
                </a:lnTo>
                <a:lnTo>
                  <a:pt x="2427789" y="4188"/>
                </a:lnTo>
                <a:lnTo>
                  <a:pt x="2390018" y="18847"/>
                </a:lnTo>
                <a:lnTo>
                  <a:pt x="2357009" y="40836"/>
                </a:lnTo>
                <a:lnTo>
                  <a:pt x="2329929" y="69107"/>
                </a:lnTo>
                <a:lnTo>
                  <a:pt x="2315749" y="92143"/>
                </a:lnTo>
                <a:lnTo>
                  <a:pt x="2916523" y="92143"/>
                </a:lnTo>
                <a:lnTo>
                  <a:pt x="2936832" y="47118"/>
                </a:lnTo>
                <a:lnTo>
                  <a:pt x="2943372" y="4188"/>
                </a:lnTo>
                <a:lnTo>
                  <a:pt x="2469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23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15A47-592C-4057-B48E-731F4D96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325" y="582520"/>
            <a:ext cx="18286747" cy="65573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Cluster’s Vision</a:t>
            </a:r>
            <a: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  <a:t/>
            </a:r>
            <a:br>
              <a:rPr lang="en-US" b="1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US" dirty="0"/>
          </a:p>
        </p:txBody>
      </p:sp>
      <p:sp>
        <p:nvSpPr>
          <p:cNvPr id="5" name="object 3"/>
          <p:cNvSpPr/>
          <p:nvPr/>
        </p:nvSpPr>
        <p:spPr>
          <a:xfrm>
            <a:off x="16148050" y="595333"/>
            <a:ext cx="2943372" cy="836623"/>
          </a:xfrm>
          <a:custGeom>
            <a:avLst/>
            <a:gdLst/>
            <a:ahLst/>
            <a:cxnLst/>
            <a:rect l="l" t="t" r="r" b="b"/>
            <a:pathLst>
              <a:path w="2943372" h="836623">
                <a:moveTo>
                  <a:pt x="832521" y="777986"/>
                </a:moveTo>
                <a:lnTo>
                  <a:pt x="626095" y="777986"/>
                </a:lnTo>
                <a:lnTo>
                  <a:pt x="648345" y="790551"/>
                </a:lnTo>
                <a:lnTo>
                  <a:pt x="659715" y="795787"/>
                </a:lnTo>
                <a:lnTo>
                  <a:pt x="694759" y="811493"/>
                </a:lnTo>
                <a:lnTo>
                  <a:pt x="706739" y="815681"/>
                </a:lnTo>
                <a:lnTo>
                  <a:pt x="718863" y="818823"/>
                </a:lnTo>
                <a:lnTo>
                  <a:pt x="731126" y="823011"/>
                </a:lnTo>
                <a:lnTo>
                  <a:pt x="756056" y="829294"/>
                </a:lnTo>
                <a:lnTo>
                  <a:pt x="781500" y="833482"/>
                </a:lnTo>
                <a:lnTo>
                  <a:pt x="820564" y="836623"/>
                </a:lnTo>
                <a:lnTo>
                  <a:pt x="837115" y="836623"/>
                </a:lnTo>
                <a:lnTo>
                  <a:pt x="835823" y="805211"/>
                </a:lnTo>
                <a:lnTo>
                  <a:pt x="832521" y="777986"/>
                </a:lnTo>
                <a:close/>
              </a:path>
              <a:path w="2943372" h="836623">
                <a:moveTo>
                  <a:pt x="446393" y="0"/>
                </a:moveTo>
                <a:lnTo>
                  <a:pt x="417400" y="0"/>
                </a:lnTo>
                <a:lnTo>
                  <a:pt x="383168" y="1047"/>
                </a:lnTo>
                <a:lnTo>
                  <a:pt x="317097" y="11517"/>
                </a:lnTo>
                <a:lnTo>
                  <a:pt x="254932" y="32459"/>
                </a:lnTo>
                <a:lnTo>
                  <a:pt x="197535" y="61778"/>
                </a:lnTo>
                <a:lnTo>
                  <a:pt x="145763" y="99473"/>
                </a:lnTo>
                <a:lnTo>
                  <a:pt x="100478" y="145545"/>
                </a:lnTo>
                <a:lnTo>
                  <a:pt x="62538" y="196852"/>
                </a:lnTo>
                <a:lnTo>
                  <a:pt x="32802" y="254442"/>
                </a:lnTo>
                <a:lnTo>
                  <a:pt x="12131" y="316220"/>
                </a:lnTo>
                <a:lnTo>
                  <a:pt x="1383" y="382187"/>
                </a:lnTo>
                <a:lnTo>
                  <a:pt x="0" y="416741"/>
                </a:lnTo>
                <a:lnTo>
                  <a:pt x="1383" y="451295"/>
                </a:lnTo>
                <a:lnTo>
                  <a:pt x="12131" y="517261"/>
                </a:lnTo>
                <a:lnTo>
                  <a:pt x="32802" y="579039"/>
                </a:lnTo>
                <a:lnTo>
                  <a:pt x="62538" y="636629"/>
                </a:lnTo>
                <a:lnTo>
                  <a:pt x="100478" y="688984"/>
                </a:lnTo>
                <a:lnTo>
                  <a:pt x="145763" y="734009"/>
                </a:lnTo>
                <a:lnTo>
                  <a:pt x="197535" y="771704"/>
                </a:lnTo>
                <a:lnTo>
                  <a:pt x="254932" y="801022"/>
                </a:lnTo>
                <a:lnTo>
                  <a:pt x="317097" y="821964"/>
                </a:lnTo>
                <a:lnTo>
                  <a:pt x="383168" y="832435"/>
                </a:lnTo>
                <a:lnTo>
                  <a:pt x="417400" y="834529"/>
                </a:lnTo>
                <a:lnTo>
                  <a:pt x="430770" y="834529"/>
                </a:lnTo>
                <a:lnTo>
                  <a:pt x="470220" y="831388"/>
                </a:lnTo>
                <a:lnTo>
                  <a:pt x="545595" y="814634"/>
                </a:lnTo>
                <a:lnTo>
                  <a:pt x="569495" y="805211"/>
                </a:lnTo>
                <a:lnTo>
                  <a:pt x="581187" y="801022"/>
                </a:lnTo>
                <a:lnTo>
                  <a:pt x="604026" y="790551"/>
                </a:lnTo>
                <a:lnTo>
                  <a:pt x="615160" y="784269"/>
                </a:lnTo>
                <a:lnTo>
                  <a:pt x="626095" y="777986"/>
                </a:lnTo>
                <a:lnTo>
                  <a:pt x="832521" y="777986"/>
                </a:lnTo>
                <a:lnTo>
                  <a:pt x="817240" y="714114"/>
                </a:lnTo>
                <a:lnTo>
                  <a:pt x="795507" y="661759"/>
                </a:lnTo>
                <a:lnTo>
                  <a:pt x="426461" y="661759"/>
                </a:lnTo>
                <a:lnTo>
                  <a:pt x="405094" y="660712"/>
                </a:lnTo>
                <a:lnTo>
                  <a:pt x="364145" y="654430"/>
                </a:lnTo>
                <a:lnTo>
                  <a:pt x="325949" y="641865"/>
                </a:lnTo>
                <a:lnTo>
                  <a:pt x="290957" y="625111"/>
                </a:lnTo>
                <a:lnTo>
                  <a:pt x="259617" y="603122"/>
                </a:lnTo>
                <a:lnTo>
                  <a:pt x="232379" y="575898"/>
                </a:lnTo>
                <a:lnTo>
                  <a:pt x="200199" y="529826"/>
                </a:lnTo>
                <a:lnTo>
                  <a:pt x="185184" y="494225"/>
                </a:lnTo>
                <a:lnTo>
                  <a:pt x="175846" y="456530"/>
                </a:lnTo>
                <a:lnTo>
                  <a:pt x="172633" y="416741"/>
                </a:lnTo>
                <a:lnTo>
                  <a:pt x="173444" y="396846"/>
                </a:lnTo>
                <a:lnTo>
                  <a:pt x="179747" y="358104"/>
                </a:lnTo>
                <a:lnTo>
                  <a:pt x="191868" y="321456"/>
                </a:lnTo>
                <a:lnTo>
                  <a:pt x="219860" y="272243"/>
                </a:lnTo>
                <a:lnTo>
                  <a:pt x="258109" y="231406"/>
                </a:lnTo>
                <a:lnTo>
                  <a:pt x="288468" y="208370"/>
                </a:lnTo>
                <a:lnTo>
                  <a:pt x="340036" y="184287"/>
                </a:lnTo>
                <a:lnTo>
                  <a:pt x="377698" y="174863"/>
                </a:lnTo>
                <a:lnTo>
                  <a:pt x="417400" y="171722"/>
                </a:lnTo>
                <a:lnTo>
                  <a:pt x="754854" y="171722"/>
                </a:lnTo>
                <a:lnTo>
                  <a:pt x="751135" y="166487"/>
                </a:lnTo>
                <a:lnTo>
                  <a:pt x="715829" y="124603"/>
                </a:lnTo>
                <a:lnTo>
                  <a:pt x="675534" y="89002"/>
                </a:lnTo>
                <a:lnTo>
                  <a:pt x="630770" y="57589"/>
                </a:lnTo>
                <a:lnTo>
                  <a:pt x="582055" y="33506"/>
                </a:lnTo>
                <a:lnTo>
                  <a:pt x="529909" y="14659"/>
                </a:lnTo>
                <a:lnTo>
                  <a:pt x="474852" y="3141"/>
                </a:lnTo>
                <a:lnTo>
                  <a:pt x="446393" y="0"/>
                </a:lnTo>
                <a:close/>
              </a:path>
              <a:path w="2943372" h="836623">
                <a:moveTo>
                  <a:pt x="1009621" y="530873"/>
                </a:moveTo>
                <a:lnTo>
                  <a:pt x="818846" y="530873"/>
                </a:lnTo>
                <a:lnTo>
                  <a:pt x="827017" y="556004"/>
                </a:lnTo>
                <a:lnTo>
                  <a:pt x="848281" y="604170"/>
                </a:lnTo>
                <a:lnTo>
                  <a:pt x="875690" y="650241"/>
                </a:lnTo>
                <a:lnTo>
                  <a:pt x="908742" y="691078"/>
                </a:lnTo>
                <a:lnTo>
                  <a:pt x="946935" y="728773"/>
                </a:lnTo>
                <a:lnTo>
                  <a:pt x="989767" y="762280"/>
                </a:lnTo>
                <a:lnTo>
                  <a:pt x="1036736" y="789504"/>
                </a:lnTo>
                <a:lnTo>
                  <a:pt x="1087339" y="810446"/>
                </a:lnTo>
                <a:lnTo>
                  <a:pt x="1141075" y="825105"/>
                </a:lnTo>
                <a:lnTo>
                  <a:pt x="1197442" y="833482"/>
                </a:lnTo>
                <a:lnTo>
                  <a:pt x="1226454" y="834529"/>
                </a:lnTo>
                <a:lnTo>
                  <a:pt x="1255445" y="833482"/>
                </a:lnTo>
                <a:lnTo>
                  <a:pt x="1311762" y="825105"/>
                </a:lnTo>
                <a:lnTo>
                  <a:pt x="1365427" y="810446"/>
                </a:lnTo>
                <a:lnTo>
                  <a:pt x="1415920" y="788457"/>
                </a:lnTo>
                <a:lnTo>
                  <a:pt x="1462723" y="761233"/>
                </a:lnTo>
                <a:lnTo>
                  <a:pt x="1505317" y="727726"/>
                </a:lnTo>
                <a:lnTo>
                  <a:pt x="1543182" y="688984"/>
                </a:lnTo>
                <a:lnTo>
                  <a:pt x="1564439" y="661759"/>
                </a:lnTo>
                <a:lnTo>
                  <a:pt x="1226454" y="661759"/>
                </a:lnTo>
                <a:lnTo>
                  <a:pt x="1206378" y="660712"/>
                </a:lnTo>
                <a:lnTo>
                  <a:pt x="1167631" y="654430"/>
                </a:lnTo>
                <a:lnTo>
                  <a:pt x="1131175" y="642912"/>
                </a:lnTo>
                <a:lnTo>
                  <a:pt x="1081891" y="614640"/>
                </a:lnTo>
                <a:lnTo>
                  <a:pt x="1040598" y="575898"/>
                </a:lnTo>
                <a:lnTo>
                  <a:pt x="1018349" y="545533"/>
                </a:lnTo>
                <a:lnTo>
                  <a:pt x="1009621" y="530873"/>
                </a:lnTo>
                <a:close/>
              </a:path>
              <a:path w="2943372" h="836623">
                <a:moveTo>
                  <a:pt x="1813760" y="520403"/>
                </a:moveTo>
                <a:lnTo>
                  <a:pt x="1630976" y="520403"/>
                </a:lnTo>
                <a:lnTo>
                  <a:pt x="1638739" y="546580"/>
                </a:lnTo>
                <a:lnTo>
                  <a:pt x="1659303" y="597887"/>
                </a:lnTo>
                <a:lnTo>
                  <a:pt x="1686153" y="645006"/>
                </a:lnTo>
                <a:lnTo>
                  <a:pt x="1718770" y="688984"/>
                </a:lnTo>
                <a:lnTo>
                  <a:pt x="1756635" y="727726"/>
                </a:lnTo>
                <a:lnTo>
                  <a:pt x="1799229" y="761233"/>
                </a:lnTo>
                <a:lnTo>
                  <a:pt x="1846032" y="788457"/>
                </a:lnTo>
                <a:lnTo>
                  <a:pt x="1896525" y="810446"/>
                </a:lnTo>
                <a:lnTo>
                  <a:pt x="1950190" y="825105"/>
                </a:lnTo>
                <a:lnTo>
                  <a:pt x="2006507" y="833482"/>
                </a:lnTo>
                <a:lnTo>
                  <a:pt x="2035498" y="834529"/>
                </a:lnTo>
                <a:lnTo>
                  <a:pt x="2069731" y="832435"/>
                </a:lnTo>
                <a:lnTo>
                  <a:pt x="2135805" y="821964"/>
                </a:lnTo>
                <a:lnTo>
                  <a:pt x="2197970" y="801022"/>
                </a:lnTo>
                <a:lnTo>
                  <a:pt x="2255368" y="771704"/>
                </a:lnTo>
                <a:lnTo>
                  <a:pt x="2307139" y="734009"/>
                </a:lnTo>
                <a:lnTo>
                  <a:pt x="2352424" y="688984"/>
                </a:lnTo>
                <a:lnTo>
                  <a:pt x="2373750" y="661759"/>
                </a:lnTo>
                <a:lnTo>
                  <a:pt x="2035498" y="661759"/>
                </a:lnTo>
                <a:lnTo>
                  <a:pt x="2015422" y="660712"/>
                </a:lnTo>
                <a:lnTo>
                  <a:pt x="1976674" y="654430"/>
                </a:lnTo>
                <a:lnTo>
                  <a:pt x="1940218" y="642912"/>
                </a:lnTo>
                <a:lnTo>
                  <a:pt x="1890934" y="614640"/>
                </a:lnTo>
                <a:lnTo>
                  <a:pt x="1849641" y="575898"/>
                </a:lnTo>
                <a:lnTo>
                  <a:pt x="1818041" y="529826"/>
                </a:lnTo>
                <a:lnTo>
                  <a:pt x="1813760" y="520403"/>
                </a:lnTo>
                <a:close/>
              </a:path>
              <a:path w="2943372" h="836623">
                <a:moveTo>
                  <a:pt x="2706294" y="172769"/>
                </a:moveTo>
                <a:lnTo>
                  <a:pt x="2532729" y="172769"/>
                </a:lnTo>
                <a:lnTo>
                  <a:pt x="2532773" y="661759"/>
                </a:lnTo>
                <a:lnTo>
                  <a:pt x="2538122" y="703643"/>
                </a:lnTo>
                <a:lnTo>
                  <a:pt x="2553413" y="742385"/>
                </a:lnTo>
                <a:lnTo>
                  <a:pt x="2577264" y="776939"/>
                </a:lnTo>
                <a:lnTo>
                  <a:pt x="2608339" y="804163"/>
                </a:lnTo>
                <a:lnTo>
                  <a:pt x="2645303" y="823011"/>
                </a:lnTo>
                <a:lnTo>
                  <a:pt x="2686819" y="833482"/>
                </a:lnTo>
                <a:lnTo>
                  <a:pt x="2701438" y="834529"/>
                </a:lnTo>
                <a:lnTo>
                  <a:pt x="2706294" y="172769"/>
                </a:lnTo>
                <a:close/>
              </a:path>
              <a:path w="2943372" h="836623">
                <a:moveTo>
                  <a:pt x="447263" y="447106"/>
                </a:moveTo>
                <a:lnTo>
                  <a:pt x="449272" y="486896"/>
                </a:lnTo>
                <a:lnTo>
                  <a:pt x="455164" y="525638"/>
                </a:lnTo>
                <a:lnTo>
                  <a:pt x="464742" y="563333"/>
                </a:lnTo>
                <a:lnTo>
                  <a:pt x="482903" y="610452"/>
                </a:lnTo>
                <a:lnTo>
                  <a:pt x="494162" y="632441"/>
                </a:lnTo>
                <a:lnTo>
                  <a:pt x="500309" y="643959"/>
                </a:lnTo>
                <a:lnTo>
                  <a:pt x="439585" y="660712"/>
                </a:lnTo>
                <a:lnTo>
                  <a:pt x="426461" y="661759"/>
                </a:lnTo>
                <a:lnTo>
                  <a:pt x="795507" y="661759"/>
                </a:lnTo>
                <a:lnTo>
                  <a:pt x="761895" y="607311"/>
                </a:lnTo>
                <a:lnTo>
                  <a:pt x="722928" y="561239"/>
                </a:lnTo>
                <a:lnTo>
                  <a:pt x="677502" y="522497"/>
                </a:lnTo>
                <a:lnTo>
                  <a:pt x="626420" y="491084"/>
                </a:lnTo>
                <a:lnTo>
                  <a:pt x="570484" y="467001"/>
                </a:lnTo>
                <a:lnTo>
                  <a:pt x="510498" y="452342"/>
                </a:lnTo>
                <a:lnTo>
                  <a:pt x="479236" y="448153"/>
                </a:lnTo>
                <a:lnTo>
                  <a:pt x="447263" y="447106"/>
                </a:lnTo>
                <a:close/>
              </a:path>
              <a:path w="2943372" h="836623">
                <a:moveTo>
                  <a:pt x="1563898" y="171722"/>
                </a:moveTo>
                <a:lnTo>
                  <a:pt x="1226454" y="171722"/>
                </a:lnTo>
                <a:lnTo>
                  <a:pt x="1246529" y="172769"/>
                </a:lnTo>
                <a:lnTo>
                  <a:pt x="1266156" y="174863"/>
                </a:lnTo>
                <a:lnTo>
                  <a:pt x="1303819" y="184287"/>
                </a:lnTo>
                <a:lnTo>
                  <a:pt x="1355386" y="208370"/>
                </a:lnTo>
                <a:lnTo>
                  <a:pt x="1385745" y="231406"/>
                </a:lnTo>
                <a:lnTo>
                  <a:pt x="1423995" y="272243"/>
                </a:lnTo>
                <a:lnTo>
                  <a:pt x="1451986" y="321456"/>
                </a:lnTo>
                <a:lnTo>
                  <a:pt x="1464108" y="358104"/>
                </a:lnTo>
                <a:lnTo>
                  <a:pt x="1470410" y="396846"/>
                </a:lnTo>
                <a:lnTo>
                  <a:pt x="1471222" y="416741"/>
                </a:lnTo>
                <a:lnTo>
                  <a:pt x="1470410" y="436635"/>
                </a:lnTo>
                <a:lnTo>
                  <a:pt x="1464108" y="475378"/>
                </a:lnTo>
                <a:lnTo>
                  <a:pt x="1451986" y="512026"/>
                </a:lnTo>
                <a:lnTo>
                  <a:pt x="1423995" y="561239"/>
                </a:lnTo>
                <a:lnTo>
                  <a:pt x="1385745" y="603122"/>
                </a:lnTo>
                <a:lnTo>
                  <a:pt x="1338938" y="634535"/>
                </a:lnTo>
                <a:lnTo>
                  <a:pt x="1285274" y="654430"/>
                </a:lnTo>
                <a:lnTo>
                  <a:pt x="1246529" y="660712"/>
                </a:lnTo>
                <a:lnTo>
                  <a:pt x="1226454" y="661759"/>
                </a:lnTo>
                <a:lnTo>
                  <a:pt x="1564439" y="661759"/>
                </a:lnTo>
                <a:lnTo>
                  <a:pt x="1589977" y="621970"/>
                </a:lnTo>
                <a:lnTo>
                  <a:pt x="1613749" y="572757"/>
                </a:lnTo>
                <a:lnTo>
                  <a:pt x="1630976" y="520403"/>
                </a:lnTo>
                <a:lnTo>
                  <a:pt x="1813760" y="520403"/>
                </a:lnTo>
                <a:lnTo>
                  <a:pt x="1797834" y="475378"/>
                </a:lnTo>
                <a:lnTo>
                  <a:pt x="1791531" y="436635"/>
                </a:lnTo>
                <a:lnTo>
                  <a:pt x="1790720" y="416741"/>
                </a:lnTo>
                <a:lnTo>
                  <a:pt x="1791531" y="396846"/>
                </a:lnTo>
                <a:lnTo>
                  <a:pt x="1797834" y="358104"/>
                </a:lnTo>
                <a:lnTo>
                  <a:pt x="1809955" y="321456"/>
                </a:lnTo>
                <a:lnTo>
                  <a:pt x="1813493" y="314126"/>
                </a:lnTo>
                <a:lnTo>
                  <a:pt x="1630976" y="314126"/>
                </a:lnTo>
                <a:lnTo>
                  <a:pt x="1613749" y="260725"/>
                </a:lnTo>
                <a:lnTo>
                  <a:pt x="1589977" y="211511"/>
                </a:lnTo>
                <a:lnTo>
                  <a:pt x="1575799" y="188475"/>
                </a:lnTo>
                <a:lnTo>
                  <a:pt x="1563898" y="171722"/>
                </a:lnTo>
                <a:close/>
              </a:path>
              <a:path w="2943372" h="836623">
                <a:moveTo>
                  <a:pt x="2791789" y="171722"/>
                </a:moveTo>
                <a:lnTo>
                  <a:pt x="2035498" y="171722"/>
                </a:lnTo>
                <a:lnTo>
                  <a:pt x="2055574" y="172769"/>
                </a:lnTo>
                <a:lnTo>
                  <a:pt x="2075203" y="174863"/>
                </a:lnTo>
                <a:lnTo>
                  <a:pt x="2112867" y="184287"/>
                </a:lnTo>
                <a:lnTo>
                  <a:pt x="2164437" y="208370"/>
                </a:lnTo>
                <a:lnTo>
                  <a:pt x="2194798" y="231406"/>
                </a:lnTo>
                <a:lnTo>
                  <a:pt x="2233048" y="272243"/>
                </a:lnTo>
                <a:lnTo>
                  <a:pt x="2261040" y="321456"/>
                </a:lnTo>
                <a:lnTo>
                  <a:pt x="2273162" y="358104"/>
                </a:lnTo>
                <a:lnTo>
                  <a:pt x="2279464" y="396846"/>
                </a:lnTo>
                <a:lnTo>
                  <a:pt x="2280276" y="416741"/>
                </a:lnTo>
                <a:lnTo>
                  <a:pt x="2279464" y="436635"/>
                </a:lnTo>
                <a:lnTo>
                  <a:pt x="2273162" y="475378"/>
                </a:lnTo>
                <a:lnTo>
                  <a:pt x="2261040" y="512026"/>
                </a:lnTo>
                <a:lnTo>
                  <a:pt x="2233048" y="561239"/>
                </a:lnTo>
                <a:lnTo>
                  <a:pt x="2194798" y="603122"/>
                </a:lnTo>
                <a:lnTo>
                  <a:pt x="2147988" y="634535"/>
                </a:lnTo>
                <a:lnTo>
                  <a:pt x="2094322" y="654430"/>
                </a:lnTo>
                <a:lnTo>
                  <a:pt x="2055574" y="660712"/>
                </a:lnTo>
                <a:lnTo>
                  <a:pt x="2035498" y="661759"/>
                </a:lnTo>
                <a:lnTo>
                  <a:pt x="2373750" y="661759"/>
                </a:lnTo>
                <a:lnTo>
                  <a:pt x="2406310" y="608358"/>
                </a:lnTo>
                <a:lnTo>
                  <a:pt x="2431620" y="548674"/>
                </a:lnTo>
                <a:lnTo>
                  <a:pt x="2447436" y="484801"/>
                </a:lnTo>
                <a:lnTo>
                  <a:pt x="2452899" y="416741"/>
                </a:lnTo>
                <a:lnTo>
                  <a:pt x="2452680" y="403129"/>
                </a:lnTo>
                <a:lnTo>
                  <a:pt x="2449462" y="363339"/>
                </a:lnTo>
                <a:lnTo>
                  <a:pt x="2442540" y="324597"/>
                </a:lnTo>
                <a:lnTo>
                  <a:pt x="2427863" y="274337"/>
                </a:lnTo>
                <a:lnTo>
                  <a:pt x="2423266" y="262819"/>
                </a:lnTo>
                <a:lnTo>
                  <a:pt x="2418311" y="250254"/>
                </a:lnTo>
                <a:lnTo>
                  <a:pt x="2413005" y="238736"/>
                </a:lnTo>
                <a:lnTo>
                  <a:pt x="2407355" y="227218"/>
                </a:lnTo>
                <a:lnTo>
                  <a:pt x="2401368" y="215700"/>
                </a:lnTo>
                <a:lnTo>
                  <a:pt x="2395050" y="205229"/>
                </a:lnTo>
                <a:lnTo>
                  <a:pt x="2388408" y="193711"/>
                </a:lnTo>
                <a:lnTo>
                  <a:pt x="2381448" y="183240"/>
                </a:lnTo>
                <a:lnTo>
                  <a:pt x="2374179" y="172769"/>
                </a:lnTo>
                <a:lnTo>
                  <a:pt x="2784597" y="172769"/>
                </a:lnTo>
                <a:lnTo>
                  <a:pt x="2791789" y="171722"/>
                </a:lnTo>
                <a:close/>
              </a:path>
              <a:path w="2943372" h="836623">
                <a:moveTo>
                  <a:pt x="754854" y="171722"/>
                </a:moveTo>
                <a:lnTo>
                  <a:pt x="417400" y="171722"/>
                </a:lnTo>
                <a:lnTo>
                  <a:pt x="437476" y="172769"/>
                </a:lnTo>
                <a:lnTo>
                  <a:pt x="457105" y="174863"/>
                </a:lnTo>
                <a:lnTo>
                  <a:pt x="494770" y="184287"/>
                </a:lnTo>
                <a:lnTo>
                  <a:pt x="546340" y="208370"/>
                </a:lnTo>
                <a:lnTo>
                  <a:pt x="576700" y="231406"/>
                </a:lnTo>
                <a:lnTo>
                  <a:pt x="614951" y="272243"/>
                </a:lnTo>
                <a:lnTo>
                  <a:pt x="642943" y="321456"/>
                </a:lnTo>
                <a:lnTo>
                  <a:pt x="655065" y="358104"/>
                </a:lnTo>
                <a:lnTo>
                  <a:pt x="661367" y="396846"/>
                </a:lnTo>
                <a:lnTo>
                  <a:pt x="662178" y="416741"/>
                </a:lnTo>
                <a:lnTo>
                  <a:pt x="661835" y="430353"/>
                </a:lnTo>
                <a:lnTo>
                  <a:pt x="660818" y="442918"/>
                </a:lnTo>
                <a:lnTo>
                  <a:pt x="659147" y="455483"/>
                </a:lnTo>
                <a:lnTo>
                  <a:pt x="656838" y="468048"/>
                </a:lnTo>
                <a:lnTo>
                  <a:pt x="653912" y="479566"/>
                </a:lnTo>
                <a:lnTo>
                  <a:pt x="665162" y="486896"/>
                </a:lnTo>
                <a:lnTo>
                  <a:pt x="676274" y="493178"/>
                </a:lnTo>
                <a:lnTo>
                  <a:pt x="687235" y="500508"/>
                </a:lnTo>
                <a:lnTo>
                  <a:pt x="698033" y="507837"/>
                </a:lnTo>
                <a:lnTo>
                  <a:pt x="708656" y="514120"/>
                </a:lnTo>
                <a:lnTo>
                  <a:pt x="719093" y="522497"/>
                </a:lnTo>
                <a:lnTo>
                  <a:pt x="729331" y="529826"/>
                </a:lnTo>
                <a:lnTo>
                  <a:pt x="739359" y="537156"/>
                </a:lnTo>
                <a:lnTo>
                  <a:pt x="768058" y="562286"/>
                </a:lnTo>
                <a:lnTo>
                  <a:pt x="794430" y="589510"/>
                </a:lnTo>
                <a:lnTo>
                  <a:pt x="800526" y="577992"/>
                </a:lnTo>
                <a:lnTo>
                  <a:pt x="805953" y="567521"/>
                </a:lnTo>
                <a:lnTo>
                  <a:pt x="810774" y="554956"/>
                </a:lnTo>
                <a:lnTo>
                  <a:pt x="815051" y="543438"/>
                </a:lnTo>
                <a:lnTo>
                  <a:pt x="818846" y="530873"/>
                </a:lnTo>
                <a:lnTo>
                  <a:pt x="1009621" y="530873"/>
                </a:lnTo>
                <a:lnTo>
                  <a:pt x="994155" y="494225"/>
                </a:lnTo>
                <a:lnTo>
                  <a:pt x="984880" y="456530"/>
                </a:lnTo>
                <a:lnTo>
                  <a:pt x="981676" y="416741"/>
                </a:lnTo>
                <a:lnTo>
                  <a:pt x="982488" y="396846"/>
                </a:lnTo>
                <a:lnTo>
                  <a:pt x="988790" y="358104"/>
                </a:lnTo>
                <a:lnTo>
                  <a:pt x="1000912" y="321456"/>
                </a:lnTo>
                <a:lnTo>
                  <a:pt x="1004449" y="314126"/>
                </a:lnTo>
                <a:lnTo>
                  <a:pt x="821933" y="314126"/>
                </a:lnTo>
                <a:lnTo>
                  <a:pt x="804706" y="260725"/>
                </a:lnTo>
                <a:lnTo>
                  <a:pt x="780934" y="211511"/>
                </a:lnTo>
                <a:lnTo>
                  <a:pt x="766755" y="188475"/>
                </a:lnTo>
                <a:lnTo>
                  <a:pt x="754854" y="171722"/>
                </a:lnTo>
                <a:close/>
              </a:path>
              <a:path w="2943372" h="836623">
                <a:moveTo>
                  <a:pt x="1255445" y="0"/>
                </a:moveTo>
                <a:lnTo>
                  <a:pt x="1197464" y="0"/>
                </a:lnTo>
                <a:lnTo>
                  <a:pt x="1169006" y="3141"/>
                </a:lnTo>
                <a:lnTo>
                  <a:pt x="1113950" y="14659"/>
                </a:lnTo>
                <a:lnTo>
                  <a:pt x="1061806" y="33506"/>
                </a:lnTo>
                <a:lnTo>
                  <a:pt x="1013093" y="57589"/>
                </a:lnTo>
                <a:lnTo>
                  <a:pt x="968330" y="89002"/>
                </a:lnTo>
                <a:lnTo>
                  <a:pt x="928036" y="124603"/>
                </a:lnTo>
                <a:lnTo>
                  <a:pt x="892730" y="166487"/>
                </a:lnTo>
                <a:lnTo>
                  <a:pt x="862931" y="211511"/>
                </a:lnTo>
                <a:lnTo>
                  <a:pt x="839159" y="260725"/>
                </a:lnTo>
                <a:lnTo>
                  <a:pt x="821933" y="314126"/>
                </a:lnTo>
                <a:lnTo>
                  <a:pt x="1004449" y="314126"/>
                </a:lnTo>
                <a:lnTo>
                  <a:pt x="1008998" y="304702"/>
                </a:lnTo>
                <a:lnTo>
                  <a:pt x="1018349" y="287949"/>
                </a:lnTo>
                <a:lnTo>
                  <a:pt x="1053369" y="243971"/>
                </a:lnTo>
                <a:lnTo>
                  <a:pt x="1097515" y="208370"/>
                </a:lnTo>
                <a:lnTo>
                  <a:pt x="1149085" y="184287"/>
                </a:lnTo>
                <a:lnTo>
                  <a:pt x="1186749" y="174863"/>
                </a:lnTo>
                <a:lnTo>
                  <a:pt x="1226454" y="171722"/>
                </a:lnTo>
                <a:lnTo>
                  <a:pt x="1563898" y="171722"/>
                </a:lnTo>
                <a:lnTo>
                  <a:pt x="1560179" y="166487"/>
                </a:lnTo>
                <a:lnTo>
                  <a:pt x="1524873" y="124603"/>
                </a:lnTo>
                <a:lnTo>
                  <a:pt x="1484579" y="89002"/>
                </a:lnTo>
                <a:lnTo>
                  <a:pt x="1439815" y="57589"/>
                </a:lnTo>
                <a:lnTo>
                  <a:pt x="1391102" y="33506"/>
                </a:lnTo>
                <a:lnTo>
                  <a:pt x="1338958" y="14659"/>
                </a:lnTo>
                <a:lnTo>
                  <a:pt x="1283903" y="3141"/>
                </a:lnTo>
                <a:lnTo>
                  <a:pt x="1255445" y="0"/>
                </a:lnTo>
                <a:close/>
              </a:path>
              <a:path w="2943372" h="836623">
                <a:moveTo>
                  <a:pt x="2051225" y="0"/>
                </a:moveTo>
                <a:lnTo>
                  <a:pt x="2006507" y="0"/>
                </a:lnTo>
                <a:lnTo>
                  <a:pt x="1978049" y="3141"/>
                </a:lnTo>
                <a:lnTo>
                  <a:pt x="1922994" y="14659"/>
                </a:lnTo>
                <a:lnTo>
                  <a:pt x="1870850" y="33506"/>
                </a:lnTo>
                <a:lnTo>
                  <a:pt x="1822137" y="57589"/>
                </a:lnTo>
                <a:lnTo>
                  <a:pt x="1777373" y="89002"/>
                </a:lnTo>
                <a:lnTo>
                  <a:pt x="1737079" y="124603"/>
                </a:lnTo>
                <a:lnTo>
                  <a:pt x="1701773" y="166487"/>
                </a:lnTo>
                <a:lnTo>
                  <a:pt x="1671975" y="211511"/>
                </a:lnTo>
                <a:lnTo>
                  <a:pt x="1648203" y="260725"/>
                </a:lnTo>
                <a:lnTo>
                  <a:pt x="1630976" y="314126"/>
                </a:lnTo>
                <a:lnTo>
                  <a:pt x="1813493" y="314126"/>
                </a:lnTo>
                <a:lnTo>
                  <a:pt x="1818041" y="304702"/>
                </a:lnTo>
                <a:lnTo>
                  <a:pt x="1827393" y="287949"/>
                </a:lnTo>
                <a:lnTo>
                  <a:pt x="1862413" y="243971"/>
                </a:lnTo>
                <a:lnTo>
                  <a:pt x="1906558" y="208370"/>
                </a:lnTo>
                <a:lnTo>
                  <a:pt x="1958128" y="184287"/>
                </a:lnTo>
                <a:lnTo>
                  <a:pt x="1995793" y="174863"/>
                </a:lnTo>
                <a:lnTo>
                  <a:pt x="2035498" y="171722"/>
                </a:lnTo>
                <a:lnTo>
                  <a:pt x="2791789" y="171722"/>
                </a:lnTo>
                <a:lnTo>
                  <a:pt x="2798980" y="170675"/>
                </a:lnTo>
                <a:lnTo>
                  <a:pt x="2839590" y="158110"/>
                </a:lnTo>
                <a:lnTo>
                  <a:pt x="2875350" y="137168"/>
                </a:lnTo>
                <a:lnTo>
                  <a:pt x="2904923" y="108897"/>
                </a:lnTo>
                <a:lnTo>
                  <a:pt x="2916523" y="92143"/>
                </a:lnTo>
                <a:lnTo>
                  <a:pt x="2315749" y="92143"/>
                </a:lnTo>
                <a:lnTo>
                  <a:pt x="2303800" y="83767"/>
                </a:lnTo>
                <a:lnTo>
                  <a:pt x="2266453" y="61778"/>
                </a:lnTo>
                <a:lnTo>
                  <a:pt x="2226987" y="41883"/>
                </a:lnTo>
                <a:lnTo>
                  <a:pt x="2213389" y="36648"/>
                </a:lnTo>
                <a:lnTo>
                  <a:pt x="2199580" y="30365"/>
                </a:lnTo>
                <a:lnTo>
                  <a:pt x="2185566" y="26177"/>
                </a:lnTo>
                <a:lnTo>
                  <a:pt x="2171353" y="20941"/>
                </a:lnTo>
                <a:lnTo>
                  <a:pt x="2142356" y="12565"/>
                </a:lnTo>
                <a:lnTo>
                  <a:pt x="2112636" y="6282"/>
                </a:lnTo>
                <a:lnTo>
                  <a:pt x="2082243" y="2094"/>
                </a:lnTo>
                <a:lnTo>
                  <a:pt x="2051225" y="0"/>
                </a:lnTo>
                <a:close/>
              </a:path>
              <a:path w="2943372" h="836623">
                <a:moveTo>
                  <a:pt x="2469149" y="0"/>
                </a:moveTo>
                <a:lnTo>
                  <a:pt x="2455036" y="0"/>
                </a:lnTo>
                <a:lnTo>
                  <a:pt x="2427789" y="4188"/>
                </a:lnTo>
                <a:lnTo>
                  <a:pt x="2390018" y="18847"/>
                </a:lnTo>
                <a:lnTo>
                  <a:pt x="2357009" y="40836"/>
                </a:lnTo>
                <a:lnTo>
                  <a:pt x="2329929" y="69107"/>
                </a:lnTo>
                <a:lnTo>
                  <a:pt x="2315749" y="92143"/>
                </a:lnTo>
                <a:lnTo>
                  <a:pt x="2916523" y="92143"/>
                </a:lnTo>
                <a:lnTo>
                  <a:pt x="2936832" y="47118"/>
                </a:lnTo>
                <a:lnTo>
                  <a:pt x="2943372" y="4188"/>
                </a:lnTo>
                <a:lnTo>
                  <a:pt x="2469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874227" y="2533650"/>
            <a:ext cx="1719277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QOOT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aim to be the first address for supporting innovation along the whole agrifood chain and act as a lever for 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LEBANON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 become the center of the World Food Innovation Map </a:t>
            </a:r>
          </a:p>
          <a:p>
            <a:endParaRPr lang="en-US" sz="4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QOOT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 be  the first-choice-partner to cooperate with to foster the development of the Lebanese agrifood chain, and drive growth of the agriculture sector through innovation competitiveness and networking thus 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 an economy for the 21</a:t>
            </a:r>
            <a:r>
              <a:rPr lang="en-US" sz="4400" b="1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Century: </a:t>
            </a:r>
          </a:p>
          <a:p>
            <a:pPr algn="ctr"/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Greener, More Innovative and More Effective Economy </a:t>
            </a:r>
            <a:endParaRPr lang="en-US" sz="4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5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04BBD-8AF1-42D7-BEAC-A5A01FCB4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23" y="595333"/>
            <a:ext cx="18286747" cy="65573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Cluster’s</a:t>
            </a:r>
            <a:r>
              <a:rPr lang="en-US" b="1" dirty="0">
                <a:solidFill>
                  <a:schemeClr val="bg1"/>
                </a:solidFill>
                <a:latin typeface="Verdana"/>
                <a:cs typeface="Verdana"/>
              </a:rPr>
              <a:t> Mission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871BD6-0710-411A-85D2-F03F0663E9D5}"/>
              </a:ext>
            </a:extLst>
          </p:cNvPr>
          <p:cNvSpPr/>
          <p:nvPr/>
        </p:nvSpPr>
        <p:spPr>
          <a:xfrm>
            <a:off x="508709" y="3829050"/>
            <a:ext cx="1889697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QOOT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 accelerate innovation in the agri-food sector by bringing innovators, knowledge providers, investors and support institutions (innovation enablers) all under one umbrella, creating the right environment and offering the services required for 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Growth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Internationalization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Lebanese agri-food sector. </a:t>
            </a:r>
          </a:p>
        </p:txBody>
      </p:sp>
      <p:sp>
        <p:nvSpPr>
          <p:cNvPr id="5" name="object 3"/>
          <p:cNvSpPr/>
          <p:nvPr/>
        </p:nvSpPr>
        <p:spPr>
          <a:xfrm>
            <a:off x="16148050" y="595333"/>
            <a:ext cx="2943372" cy="836623"/>
          </a:xfrm>
          <a:custGeom>
            <a:avLst/>
            <a:gdLst/>
            <a:ahLst/>
            <a:cxnLst/>
            <a:rect l="l" t="t" r="r" b="b"/>
            <a:pathLst>
              <a:path w="2943372" h="836623">
                <a:moveTo>
                  <a:pt x="832521" y="777986"/>
                </a:moveTo>
                <a:lnTo>
                  <a:pt x="626095" y="777986"/>
                </a:lnTo>
                <a:lnTo>
                  <a:pt x="648345" y="790551"/>
                </a:lnTo>
                <a:lnTo>
                  <a:pt x="659715" y="795787"/>
                </a:lnTo>
                <a:lnTo>
                  <a:pt x="694759" y="811493"/>
                </a:lnTo>
                <a:lnTo>
                  <a:pt x="706739" y="815681"/>
                </a:lnTo>
                <a:lnTo>
                  <a:pt x="718863" y="818823"/>
                </a:lnTo>
                <a:lnTo>
                  <a:pt x="731126" y="823011"/>
                </a:lnTo>
                <a:lnTo>
                  <a:pt x="756056" y="829294"/>
                </a:lnTo>
                <a:lnTo>
                  <a:pt x="781500" y="833482"/>
                </a:lnTo>
                <a:lnTo>
                  <a:pt x="820564" y="836623"/>
                </a:lnTo>
                <a:lnTo>
                  <a:pt x="837115" y="836623"/>
                </a:lnTo>
                <a:lnTo>
                  <a:pt x="835823" y="805211"/>
                </a:lnTo>
                <a:lnTo>
                  <a:pt x="832521" y="777986"/>
                </a:lnTo>
                <a:close/>
              </a:path>
              <a:path w="2943372" h="836623">
                <a:moveTo>
                  <a:pt x="446393" y="0"/>
                </a:moveTo>
                <a:lnTo>
                  <a:pt x="417400" y="0"/>
                </a:lnTo>
                <a:lnTo>
                  <a:pt x="383168" y="1047"/>
                </a:lnTo>
                <a:lnTo>
                  <a:pt x="317097" y="11517"/>
                </a:lnTo>
                <a:lnTo>
                  <a:pt x="254932" y="32459"/>
                </a:lnTo>
                <a:lnTo>
                  <a:pt x="197535" y="61778"/>
                </a:lnTo>
                <a:lnTo>
                  <a:pt x="145763" y="99473"/>
                </a:lnTo>
                <a:lnTo>
                  <a:pt x="100478" y="145545"/>
                </a:lnTo>
                <a:lnTo>
                  <a:pt x="62538" y="196852"/>
                </a:lnTo>
                <a:lnTo>
                  <a:pt x="32802" y="254442"/>
                </a:lnTo>
                <a:lnTo>
                  <a:pt x="12131" y="316220"/>
                </a:lnTo>
                <a:lnTo>
                  <a:pt x="1383" y="382187"/>
                </a:lnTo>
                <a:lnTo>
                  <a:pt x="0" y="416741"/>
                </a:lnTo>
                <a:lnTo>
                  <a:pt x="1383" y="451295"/>
                </a:lnTo>
                <a:lnTo>
                  <a:pt x="12131" y="517261"/>
                </a:lnTo>
                <a:lnTo>
                  <a:pt x="32802" y="579039"/>
                </a:lnTo>
                <a:lnTo>
                  <a:pt x="62538" y="636629"/>
                </a:lnTo>
                <a:lnTo>
                  <a:pt x="100478" y="688984"/>
                </a:lnTo>
                <a:lnTo>
                  <a:pt x="145763" y="734009"/>
                </a:lnTo>
                <a:lnTo>
                  <a:pt x="197535" y="771704"/>
                </a:lnTo>
                <a:lnTo>
                  <a:pt x="254932" y="801022"/>
                </a:lnTo>
                <a:lnTo>
                  <a:pt x="317097" y="821964"/>
                </a:lnTo>
                <a:lnTo>
                  <a:pt x="383168" y="832435"/>
                </a:lnTo>
                <a:lnTo>
                  <a:pt x="417400" y="834529"/>
                </a:lnTo>
                <a:lnTo>
                  <a:pt x="430770" y="834529"/>
                </a:lnTo>
                <a:lnTo>
                  <a:pt x="470220" y="831388"/>
                </a:lnTo>
                <a:lnTo>
                  <a:pt x="545595" y="814634"/>
                </a:lnTo>
                <a:lnTo>
                  <a:pt x="569495" y="805211"/>
                </a:lnTo>
                <a:lnTo>
                  <a:pt x="581187" y="801022"/>
                </a:lnTo>
                <a:lnTo>
                  <a:pt x="604026" y="790551"/>
                </a:lnTo>
                <a:lnTo>
                  <a:pt x="615160" y="784269"/>
                </a:lnTo>
                <a:lnTo>
                  <a:pt x="626095" y="777986"/>
                </a:lnTo>
                <a:lnTo>
                  <a:pt x="832521" y="777986"/>
                </a:lnTo>
                <a:lnTo>
                  <a:pt x="817240" y="714114"/>
                </a:lnTo>
                <a:lnTo>
                  <a:pt x="795507" y="661759"/>
                </a:lnTo>
                <a:lnTo>
                  <a:pt x="426461" y="661759"/>
                </a:lnTo>
                <a:lnTo>
                  <a:pt x="405094" y="660712"/>
                </a:lnTo>
                <a:lnTo>
                  <a:pt x="364145" y="654430"/>
                </a:lnTo>
                <a:lnTo>
                  <a:pt x="325949" y="641865"/>
                </a:lnTo>
                <a:lnTo>
                  <a:pt x="290957" y="625111"/>
                </a:lnTo>
                <a:lnTo>
                  <a:pt x="259617" y="603122"/>
                </a:lnTo>
                <a:lnTo>
                  <a:pt x="232379" y="575898"/>
                </a:lnTo>
                <a:lnTo>
                  <a:pt x="200199" y="529826"/>
                </a:lnTo>
                <a:lnTo>
                  <a:pt x="185184" y="494225"/>
                </a:lnTo>
                <a:lnTo>
                  <a:pt x="175846" y="456530"/>
                </a:lnTo>
                <a:lnTo>
                  <a:pt x="172633" y="416741"/>
                </a:lnTo>
                <a:lnTo>
                  <a:pt x="173444" y="396846"/>
                </a:lnTo>
                <a:lnTo>
                  <a:pt x="179747" y="358104"/>
                </a:lnTo>
                <a:lnTo>
                  <a:pt x="191868" y="321456"/>
                </a:lnTo>
                <a:lnTo>
                  <a:pt x="219860" y="272243"/>
                </a:lnTo>
                <a:lnTo>
                  <a:pt x="258109" y="231406"/>
                </a:lnTo>
                <a:lnTo>
                  <a:pt x="288468" y="208370"/>
                </a:lnTo>
                <a:lnTo>
                  <a:pt x="340036" y="184287"/>
                </a:lnTo>
                <a:lnTo>
                  <a:pt x="377698" y="174863"/>
                </a:lnTo>
                <a:lnTo>
                  <a:pt x="417400" y="171722"/>
                </a:lnTo>
                <a:lnTo>
                  <a:pt x="754854" y="171722"/>
                </a:lnTo>
                <a:lnTo>
                  <a:pt x="751135" y="166487"/>
                </a:lnTo>
                <a:lnTo>
                  <a:pt x="715829" y="124603"/>
                </a:lnTo>
                <a:lnTo>
                  <a:pt x="675534" y="89002"/>
                </a:lnTo>
                <a:lnTo>
                  <a:pt x="630770" y="57589"/>
                </a:lnTo>
                <a:lnTo>
                  <a:pt x="582055" y="33506"/>
                </a:lnTo>
                <a:lnTo>
                  <a:pt x="529909" y="14659"/>
                </a:lnTo>
                <a:lnTo>
                  <a:pt x="474852" y="3141"/>
                </a:lnTo>
                <a:lnTo>
                  <a:pt x="446393" y="0"/>
                </a:lnTo>
                <a:close/>
              </a:path>
              <a:path w="2943372" h="836623">
                <a:moveTo>
                  <a:pt x="1009621" y="530873"/>
                </a:moveTo>
                <a:lnTo>
                  <a:pt x="818846" y="530873"/>
                </a:lnTo>
                <a:lnTo>
                  <a:pt x="827017" y="556004"/>
                </a:lnTo>
                <a:lnTo>
                  <a:pt x="848281" y="604170"/>
                </a:lnTo>
                <a:lnTo>
                  <a:pt x="875690" y="650241"/>
                </a:lnTo>
                <a:lnTo>
                  <a:pt x="908742" y="691078"/>
                </a:lnTo>
                <a:lnTo>
                  <a:pt x="946935" y="728773"/>
                </a:lnTo>
                <a:lnTo>
                  <a:pt x="989767" y="762280"/>
                </a:lnTo>
                <a:lnTo>
                  <a:pt x="1036736" y="789504"/>
                </a:lnTo>
                <a:lnTo>
                  <a:pt x="1087339" y="810446"/>
                </a:lnTo>
                <a:lnTo>
                  <a:pt x="1141075" y="825105"/>
                </a:lnTo>
                <a:lnTo>
                  <a:pt x="1197442" y="833482"/>
                </a:lnTo>
                <a:lnTo>
                  <a:pt x="1226454" y="834529"/>
                </a:lnTo>
                <a:lnTo>
                  <a:pt x="1255445" y="833482"/>
                </a:lnTo>
                <a:lnTo>
                  <a:pt x="1311762" y="825105"/>
                </a:lnTo>
                <a:lnTo>
                  <a:pt x="1365427" y="810446"/>
                </a:lnTo>
                <a:lnTo>
                  <a:pt x="1415920" y="788457"/>
                </a:lnTo>
                <a:lnTo>
                  <a:pt x="1462723" y="761233"/>
                </a:lnTo>
                <a:lnTo>
                  <a:pt x="1505317" y="727726"/>
                </a:lnTo>
                <a:lnTo>
                  <a:pt x="1543182" y="688984"/>
                </a:lnTo>
                <a:lnTo>
                  <a:pt x="1564439" y="661759"/>
                </a:lnTo>
                <a:lnTo>
                  <a:pt x="1226454" y="661759"/>
                </a:lnTo>
                <a:lnTo>
                  <a:pt x="1206378" y="660712"/>
                </a:lnTo>
                <a:lnTo>
                  <a:pt x="1167631" y="654430"/>
                </a:lnTo>
                <a:lnTo>
                  <a:pt x="1131175" y="642912"/>
                </a:lnTo>
                <a:lnTo>
                  <a:pt x="1081891" y="614640"/>
                </a:lnTo>
                <a:lnTo>
                  <a:pt x="1040598" y="575898"/>
                </a:lnTo>
                <a:lnTo>
                  <a:pt x="1018349" y="545533"/>
                </a:lnTo>
                <a:lnTo>
                  <a:pt x="1009621" y="530873"/>
                </a:lnTo>
                <a:close/>
              </a:path>
              <a:path w="2943372" h="836623">
                <a:moveTo>
                  <a:pt x="1813760" y="520403"/>
                </a:moveTo>
                <a:lnTo>
                  <a:pt x="1630976" y="520403"/>
                </a:lnTo>
                <a:lnTo>
                  <a:pt x="1638739" y="546580"/>
                </a:lnTo>
                <a:lnTo>
                  <a:pt x="1659303" y="597887"/>
                </a:lnTo>
                <a:lnTo>
                  <a:pt x="1686153" y="645006"/>
                </a:lnTo>
                <a:lnTo>
                  <a:pt x="1718770" y="688984"/>
                </a:lnTo>
                <a:lnTo>
                  <a:pt x="1756635" y="727726"/>
                </a:lnTo>
                <a:lnTo>
                  <a:pt x="1799229" y="761233"/>
                </a:lnTo>
                <a:lnTo>
                  <a:pt x="1846032" y="788457"/>
                </a:lnTo>
                <a:lnTo>
                  <a:pt x="1896525" y="810446"/>
                </a:lnTo>
                <a:lnTo>
                  <a:pt x="1950190" y="825105"/>
                </a:lnTo>
                <a:lnTo>
                  <a:pt x="2006507" y="833482"/>
                </a:lnTo>
                <a:lnTo>
                  <a:pt x="2035498" y="834529"/>
                </a:lnTo>
                <a:lnTo>
                  <a:pt x="2069731" y="832435"/>
                </a:lnTo>
                <a:lnTo>
                  <a:pt x="2135805" y="821964"/>
                </a:lnTo>
                <a:lnTo>
                  <a:pt x="2197970" y="801022"/>
                </a:lnTo>
                <a:lnTo>
                  <a:pt x="2255368" y="771704"/>
                </a:lnTo>
                <a:lnTo>
                  <a:pt x="2307139" y="734009"/>
                </a:lnTo>
                <a:lnTo>
                  <a:pt x="2352424" y="688984"/>
                </a:lnTo>
                <a:lnTo>
                  <a:pt x="2373750" y="661759"/>
                </a:lnTo>
                <a:lnTo>
                  <a:pt x="2035498" y="661759"/>
                </a:lnTo>
                <a:lnTo>
                  <a:pt x="2015422" y="660712"/>
                </a:lnTo>
                <a:lnTo>
                  <a:pt x="1976674" y="654430"/>
                </a:lnTo>
                <a:lnTo>
                  <a:pt x="1940218" y="642912"/>
                </a:lnTo>
                <a:lnTo>
                  <a:pt x="1890934" y="614640"/>
                </a:lnTo>
                <a:lnTo>
                  <a:pt x="1849641" y="575898"/>
                </a:lnTo>
                <a:lnTo>
                  <a:pt x="1818041" y="529826"/>
                </a:lnTo>
                <a:lnTo>
                  <a:pt x="1813760" y="520403"/>
                </a:lnTo>
                <a:close/>
              </a:path>
              <a:path w="2943372" h="836623">
                <a:moveTo>
                  <a:pt x="2706294" y="172769"/>
                </a:moveTo>
                <a:lnTo>
                  <a:pt x="2532729" y="172769"/>
                </a:lnTo>
                <a:lnTo>
                  <a:pt x="2532773" y="661759"/>
                </a:lnTo>
                <a:lnTo>
                  <a:pt x="2538122" y="703643"/>
                </a:lnTo>
                <a:lnTo>
                  <a:pt x="2553413" y="742385"/>
                </a:lnTo>
                <a:lnTo>
                  <a:pt x="2577264" y="776939"/>
                </a:lnTo>
                <a:lnTo>
                  <a:pt x="2608339" y="804163"/>
                </a:lnTo>
                <a:lnTo>
                  <a:pt x="2645303" y="823011"/>
                </a:lnTo>
                <a:lnTo>
                  <a:pt x="2686819" y="833482"/>
                </a:lnTo>
                <a:lnTo>
                  <a:pt x="2701438" y="834529"/>
                </a:lnTo>
                <a:lnTo>
                  <a:pt x="2706294" y="172769"/>
                </a:lnTo>
                <a:close/>
              </a:path>
              <a:path w="2943372" h="836623">
                <a:moveTo>
                  <a:pt x="447263" y="447106"/>
                </a:moveTo>
                <a:lnTo>
                  <a:pt x="449272" y="486896"/>
                </a:lnTo>
                <a:lnTo>
                  <a:pt x="455164" y="525638"/>
                </a:lnTo>
                <a:lnTo>
                  <a:pt x="464742" y="563333"/>
                </a:lnTo>
                <a:lnTo>
                  <a:pt x="482903" y="610452"/>
                </a:lnTo>
                <a:lnTo>
                  <a:pt x="494162" y="632441"/>
                </a:lnTo>
                <a:lnTo>
                  <a:pt x="500309" y="643959"/>
                </a:lnTo>
                <a:lnTo>
                  <a:pt x="439585" y="660712"/>
                </a:lnTo>
                <a:lnTo>
                  <a:pt x="426461" y="661759"/>
                </a:lnTo>
                <a:lnTo>
                  <a:pt x="795507" y="661759"/>
                </a:lnTo>
                <a:lnTo>
                  <a:pt x="761895" y="607311"/>
                </a:lnTo>
                <a:lnTo>
                  <a:pt x="722928" y="561239"/>
                </a:lnTo>
                <a:lnTo>
                  <a:pt x="677502" y="522497"/>
                </a:lnTo>
                <a:lnTo>
                  <a:pt x="626420" y="491084"/>
                </a:lnTo>
                <a:lnTo>
                  <a:pt x="570484" y="467001"/>
                </a:lnTo>
                <a:lnTo>
                  <a:pt x="510498" y="452342"/>
                </a:lnTo>
                <a:lnTo>
                  <a:pt x="479236" y="448153"/>
                </a:lnTo>
                <a:lnTo>
                  <a:pt x="447263" y="447106"/>
                </a:lnTo>
                <a:close/>
              </a:path>
              <a:path w="2943372" h="836623">
                <a:moveTo>
                  <a:pt x="1563898" y="171722"/>
                </a:moveTo>
                <a:lnTo>
                  <a:pt x="1226454" y="171722"/>
                </a:lnTo>
                <a:lnTo>
                  <a:pt x="1246529" y="172769"/>
                </a:lnTo>
                <a:lnTo>
                  <a:pt x="1266156" y="174863"/>
                </a:lnTo>
                <a:lnTo>
                  <a:pt x="1303819" y="184287"/>
                </a:lnTo>
                <a:lnTo>
                  <a:pt x="1355386" y="208370"/>
                </a:lnTo>
                <a:lnTo>
                  <a:pt x="1385745" y="231406"/>
                </a:lnTo>
                <a:lnTo>
                  <a:pt x="1423995" y="272243"/>
                </a:lnTo>
                <a:lnTo>
                  <a:pt x="1451986" y="321456"/>
                </a:lnTo>
                <a:lnTo>
                  <a:pt x="1464108" y="358104"/>
                </a:lnTo>
                <a:lnTo>
                  <a:pt x="1470410" y="396846"/>
                </a:lnTo>
                <a:lnTo>
                  <a:pt x="1471222" y="416741"/>
                </a:lnTo>
                <a:lnTo>
                  <a:pt x="1470410" y="436635"/>
                </a:lnTo>
                <a:lnTo>
                  <a:pt x="1464108" y="475378"/>
                </a:lnTo>
                <a:lnTo>
                  <a:pt x="1451986" y="512026"/>
                </a:lnTo>
                <a:lnTo>
                  <a:pt x="1423995" y="561239"/>
                </a:lnTo>
                <a:lnTo>
                  <a:pt x="1385745" y="603122"/>
                </a:lnTo>
                <a:lnTo>
                  <a:pt x="1338938" y="634535"/>
                </a:lnTo>
                <a:lnTo>
                  <a:pt x="1285274" y="654430"/>
                </a:lnTo>
                <a:lnTo>
                  <a:pt x="1246529" y="660712"/>
                </a:lnTo>
                <a:lnTo>
                  <a:pt x="1226454" y="661759"/>
                </a:lnTo>
                <a:lnTo>
                  <a:pt x="1564439" y="661759"/>
                </a:lnTo>
                <a:lnTo>
                  <a:pt x="1589977" y="621970"/>
                </a:lnTo>
                <a:lnTo>
                  <a:pt x="1613749" y="572757"/>
                </a:lnTo>
                <a:lnTo>
                  <a:pt x="1630976" y="520403"/>
                </a:lnTo>
                <a:lnTo>
                  <a:pt x="1813760" y="520403"/>
                </a:lnTo>
                <a:lnTo>
                  <a:pt x="1797834" y="475378"/>
                </a:lnTo>
                <a:lnTo>
                  <a:pt x="1791531" y="436635"/>
                </a:lnTo>
                <a:lnTo>
                  <a:pt x="1790720" y="416741"/>
                </a:lnTo>
                <a:lnTo>
                  <a:pt x="1791531" y="396846"/>
                </a:lnTo>
                <a:lnTo>
                  <a:pt x="1797834" y="358104"/>
                </a:lnTo>
                <a:lnTo>
                  <a:pt x="1809955" y="321456"/>
                </a:lnTo>
                <a:lnTo>
                  <a:pt x="1813493" y="314126"/>
                </a:lnTo>
                <a:lnTo>
                  <a:pt x="1630976" y="314126"/>
                </a:lnTo>
                <a:lnTo>
                  <a:pt x="1613749" y="260725"/>
                </a:lnTo>
                <a:lnTo>
                  <a:pt x="1589977" y="211511"/>
                </a:lnTo>
                <a:lnTo>
                  <a:pt x="1575799" y="188475"/>
                </a:lnTo>
                <a:lnTo>
                  <a:pt x="1563898" y="171722"/>
                </a:lnTo>
                <a:close/>
              </a:path>
              <a:path w="2943372" h="836623">
                <a:moveTo>
                  <a:pt x="2791789" y="171722"/>
                </a:moveTo>
                <a:lnTo>
                  <a:pt x="2035498" y="171722"/>
                </a:lnTo>
                <a:lnTo>
                  <a:pt x="2055574" y="172769"/>
                </a:lnTo>
                <a:lnTo>
                  <a:pt x="2075203" y="174863"/>
                </a:lnTo>
                <a:lnTo>
                  <a:pt x="2112867" y="184287"/>
                </a:lnTo>
                <a:lnTo>
                  <a:pt x="2164437" y="208370"/>
                </a:lnTo>
                <a:lnTo>
                  <a:pt x="2194798" y="231406"/>
                </a:lnTo>
                <a:lnTo>
                  <a:pt x="2233048" y="272243"/>
                </a:lnTo>
                <a:lnTo>
                  <a:pt x="2261040" y="321456"/>
                </a:lnTo>
                <a:lnTo>
                  <a:pt x="2273162" y="358104"/>
                </a:lnTo>
                <a:lnTo>
                  <a:pt x="2279464" y="396846"/>
                </a:lnTo>
                <a:lnTo>
                  <a:pt x="2280276" y="416741"/>
                </a:lnTo>
                <a:lnTo>
                  <a:pt x="2279464" y="436635"/>
                </a:lnTo>
                <a:lnTo>
                  <a:pt x="2273162" y="475378"/>
                </a:lnTo>
                <a:lnTo>
                  <a:pt x="2261040" y="512026"/>
                </a:lnTo>
                <a:lnTo>
                  <a:pt x="2233048" y="561239"/>
                </a:lnTo>
                <a:lnTo>
                  <a:pt x="2194798" y="603122"/>
                </a:lnTo>
                <a:lnTo>
                  <a:pt x="2147988" y="634535"/>
                </a:lnTo>
                <a:lnTo>
                  <a:pt x="2094322" y="654430"/>
                </a:lnTo>
                <a:lnTo>
                  <a:pt x="2055574" y="660712"/>
                </a:lnTo>
                <a:lnTo>
                  <a:pt x="2035498" y="661759"/>
                </a:lnTo>
                <a:lnTo>
                  <a:pt x="2373750" y="661759"/>
                </a:lnTo>
                <a:lnTo>
                  <a:pt x="2406310" y="608358"/>
                </a:lnTo>
                <a:lnTo>
                  <a:pt x="2431620" y="548674"/>
                </a:lnTo>
                <a:lnTo>
                  <a:pt x="2447436" y="484801"/>
                </a:lnTo>
                <a:lnTo>
                  <a:pt x="2452899" y="416741"/>
                </a:lnTo>
                <a:lnTo>
                  <a:pt x="2452680" y="403129"/>
                </a:lnTo>
                <a:lnTo>
                  <a:pt x="2449462" y="363339"/>
                </a:lnTo>
                <a:lnTo>
                  <a:pt x="2442540" y="324597"/>
                </a:lnTo>
                <a:lnTo>
                  <a:pt x="2427863" y="274337"/>
                </a:lnTo>
                <a:lnTo>
                  <a:pt x="2423266" y="262819"/>
                </a:lnTo>
                <a:lnTo>
                  <a:pt x="2418311" y="250254"/>
                </a:lnTo>
                <a:lnTo>
                  <a:pt x="2413005" y="238736"/>
                </a:lnTo>
                <a:lnTo>
                  <a:pt x="2407355" y="227218"/>
                </a:lnTo>
                <a:lnTo>
                  <a:pt x="2401368" y="215700"/>
                </a:lnTo>
                <a:lnTo>
                  <a:pt x="2395050" y="205229"/>
                </a:lnTo>
                <a:lnTo>
                  <a:pt x="2388408" y="193711"/>
                </a:lnTo>
                <a:lnTo>
                  <a:pt x="2381448" y="183240"/>
                </a:lnTo>
                <a:lnTo>
                  <a:pt x="2374179" y="172769"/>
                </a:lnTo>
                <a:lnTo>
                  <a:pt x="2784597" y="172769"/>
                </a:lnTo>
                <a:lnTo>
                  <a:pt x="2791789" y="171722"/>
                </a:lnTo>
                <a:close/>
              </a:path>
              <a:path w="2943372" h="836623">
                <a:moveTo>
                  <a:pt x="754854" y="171722"/>
                </a:moveTo>
                <a:lnTo>
                  <a:pt x="417400" y="171722"/>
                </a:lnTo>
                <a:lnTo>
                  <a:pt x="437476" y="172769"/>
                </a:lnTo>
                <a:lnTo>
                  <a:pt x="457105" y="174863"/>
                </a:lnTo>
                <a:lnTo>
                  <a:pt x="494770" y="184287"/>
                </a:lnTo>
                <a:lnTo>
                  <a:pt x="546340" y="208370"/>
                </a:lnTo>
                <a:lnTo>
                  <a:pt x="576700" y="231406"/>
                </a:lnTo>
                <a:lnTo>
                  <a:pt x="614951" y="272243"/>
                </a:lnTo>
                <a:lnTo>
                  <a:pt x="642943" y="321456"/>
                </a:lnTo>
                <a:lnTo>
                  <a:pt x="655065" y="358104"/>
                </a:lnTo>
                <a:lnTo>
                  <a:pt x="661367" y="396846"/>
                </a:lnTo>
                <a:lnTo>
                  <a:pt x="662178" y="416741"/>
                </a:lnTo>
                <a:lnTo>
                  <a:pt x="661835" y="430353"/>
                </a:lnTo>
                <a:lnTo>
                  <a:pt x="660818" y="442918"/>
                </a:lnTo>
                <a:lnTo>
                  <a:pt x="659147" y="455483"/>
                </a:lnTo>
                <a:lnTo>
                  <a:pt x="656838" y="468048"/>
                </a:lnTo>
                <a:lnTo>
                  <a:pt x="653912" y="479566"/>
                </a:lnTo>
                <a:lnTo>
                  <a:pt x="665162" y="486896"/>
                </a:lnTo>
                <a:lnTo>
                  <a:pt x="676274" y="493178"/>
                </a:lnTo>
                <a:lnTo>
                  <a:pt x="687235" y="500508"/>
                </a:lnTo>
                <a:lnTo>
                  <a:pt x="698033" y="507837"/>
                </a:lnTo>
                <a:lnTo>
                  <a:pt x="708656" y="514120"/>
                </a:lnTo>
                <a:lnTo>
                  <a:pt x="719093" y="522497"/>
                </a:lnTo>
                <a:lnTo>
                  <a:pt x="729331" y="529826"/>
                </a:lnTo>
                <a:lnTo>
                  <a:pt x="739359" y="537156"/>
                </a:lnTo>
                <a:lnTo>
                  <a:pt x="768058" y="562286"/>
                </a:lnTo>
                <a:lnTo>
                  <a:pt x="794430" y="589510"/>
                </a:lnTo>
                <a:lnTo>
                  <a:pt x="800526" y="577992"/>
                </a:lnTo>
                <a:lnTo>
                  <a:pt x="805953" y="567521"/>
                </a:lnTo>
                <a:lnTo>
                  <a:pt x="810774" y="554956"/>
                </a:lnTo>
                <a:lnTo>
                  <a:pt x="815051" y="543438"/>
                </a:lnTo>
                <a:lnTo>
                  <a:pt x="818846" y="530873"/>
                </a:lnTo>
                <a:lnTo>
                  <a:pt x="1009621" y="530873"/>
                </a:lnTo>
                <a:lnTo>
                  <a:pt x="994155" y="494225"/>
                </a:lnTo>
                <a:lnTo>
                  <a:pt x="984880" y="456530"/>
                </a:lnTo>
                <a:lnTo>
                  <a:pt x="981676" y="416741"/>
                </a:lnTo>
                <a:lnTo>
                  <a:pt x="982488" y="396846"/>
                </a:lnTo>
                <a:lnTo>
                  <a:pt x="988790" y="358104"/>
                </a:lnTo>
                <a:lnTo>
                  <a:pt x="1000912" y="321456"/>
                </a:lnTo>
                <a:lnTo>
                  <a:pt x="1004449" y="314126"/>
                </a:lnTo>
                <a:lnTo>
                  <a:pt x="821933" y="314126"/>
                </a:lnTo>
                <a:lnTo>
                  <a:pt x="804706" y="260725"/>
                </a:lnTo>
                <a:lnTo>
                  <a:pt x="780934" y="211511"/>
                </a:lnTo>
                <a:lnTo>
                  <a:pt x="766755" y="188475"/>
                </a:lnTo>
                <a:lnTo>
                  <a:pt x="754854" y="171722"/>
                </a:lnTo>
                <a:close/>
              </a:path>
              <a:path w="2943372" h="836623">
                <a:moveTo>
                  <a:pt x="1255445" y="0"/>
                </a:moveTo>
                <a:lnTo>
                  <a:pt x="1197464" y="0"/>
                </a:lnTo>
                <a:lnTo>
                  <a:pt x="1169006" y="3141"/>
                </a:lnTo>
                <a:lnTo>
                  <a:pt x="1113950" y="14659"/>
                </a:lnTo>
                <a:lnTo>
                  <a:pt x="1061806" y="33506"/>
                </a:lnTo>
                <a:lnTo>
                  <a:pt x="1013093" y="57589"/>
                </a:lnTo>
                <a:lnTo>
                  <a:pt x="968330" y="89002"/>
                </a:lnTo>
                <a:lnTo>
                  <a:pt x="928036" y="124603"/>
                </a:lnTo>
                <a:lnTo>
                  <a:pt x="892730" y="166487"/>
                </a:lnTo>
                <a:lnTo>
                  <a:pt x="862931" y="211511"/>
                </a:lnTo>
                <a:lnTo>
                  <a:pt x="839159" y="260725"/>
                </a:lnTo>
                <a:lnTo>
                  <a:pt x="821933" y="314126"/>
                </a:lnTo>
                <a:lnTo>
                  <a:pt x="1004449" y="314126"/>
                </a:lnTo>
                <a:lnTo>
                  <a:pt x="1008998" y="304702"/>
                </a:lnTo>
                <a:lnTo>
                  <a:pt x="1018349" y="287949"/>
                </a:lnTo>
                <a:lnTo>
                  <a:pt x="1053369" y="243971"/>
                </a:lnTo>
                <a:lnTo>
                  <a:pt x="1097515" y="208370"/>
                </a:lnTo>
                <a:lnTo>
                  <a:pt x="1149085" y="184287"/>
                </a:lnTo>
                <a:lnTo>
                  <a:pt x="1186749" y="174863"/>
                </a:lnTo>
                <a:lnTo>
                  <a:pt x="1226454" y="171722"/>
                </a:lnTo>
                <a:lnTo>
                  <a:pt x="1563898" y="171722"/>
                </a:lnTo>
                <a:lnTo>
                  <a:pt x="1560179" y="166487"/>
                </a:lnTo>
                <a:lnTo>
                  <a:pt x="1524873" y="124603"/>
                </a:lnTo>
                <a:lnTo>
                  <a:pt x="1484579" y="89002"/>
                </a:lnTo>
                <a:lnTo>
                  <a:pt x="1439815" y="57589"/>
                </a:lnTo>
                <a:lnTo>
                  <a:pt x="1391102" y="33506"/>
                </a:lnTo>
                <a:lnTo>
                  <a:pt x="1338958" y="14659"/>
                </a:lnTo>
                <a:lnTo>
                  <a:pt x="1283903" y="3141"/>
                </a:lnTo>
                <a:lnTo>
                  <a:pt x="1255445" y="0"/>
                </a:lnTo>
                <a:close/>
              </a:path>
              <a:path w="2943372" h="836623">
                <a:moveTo>
                  <a:pt x="2051225" y="0"/>
                </a:moveTo>
                <a:lnTo>
                  <a:pt x="2006507" y="0"/>
                </a:lnTo>
                <a:lnTo>
                  <a:pt x="1978049" y="3141"/>
                </a:lnTo>
                <a:lnTo>
                  <a:pt x="1922994" y="14659"/>
                </a:lnTo>
                <a:lnTo>
                  <a:pt x="1870850" y="33506"/>
                </a:lnTo>
                <a:lnTo>
                  <a:pt x="1822137" y="57589"/>
                </a:lnTo>
                <a:lnTo>
                  <a:pt x="1777373" y="89002"/>
                </a:lnTo>
                <a:lnTo>
                  <a:pt x="1737079" y="124603"/>
                </a:lnTo>
                <a:lnTo>
                  <a:pt x="1701773" y="166487"/>
                </a:lnTo>
                <a:lnTo>
                  <a:pt x="1671975" y="211511"/>
                </a:lnTo>
                <a:lnTo>
                  <a:pt x="1648203" y="260725"/>
                </a:lnTo>
                <a:lnTo>
                  <a:pt x="1630976" y="314126"/>
                </a:lnTo>
                <a:lnTo>
                  <a:pt x="1813493" y="314126"/>
                </a:lnTo>
                <a:lnTo>
                  <a:pt x="1818041" y="304702"/>
                </a:lnTo>
                <a:lnTo>
                  <a:pt x="1827393" y="287949"/>
                </a:lnTo>
                <a:lnTo>
                  <a:pt x="1862413" y="243971"/>
                </a:lnTo>
                <a:lnTo>
                  <a:pt x="1906558" y="208370"/>
                </a:lnTo>
                <a:lnTo>
                  <a:pt x="1958128" y="184287"/>
                </a:lnTo>
                <a:lnTo>
                  <a:pt x="1995793" y="174863"/>
                </a:lnTo>
                <a:lnTo>
                  <a:pt x="2035498" y="171722"/>
                </a:lnTo>
                <a:lnTo>
                  <a:pt x="2791789" y="171722"/>
                </a:lnTo>
                <a:lnTo>
                  <a:pt x="2798980" y="170675"/>
                </a:lnTo>
                <a:lnTo>
                  <a:pt x="2839590" y="158110"/>
                </a:lnTo>
                <a:lnTo>
                  <a:pt x="2875350" y="137168"/>
                </a:lnTo>
                <a:lnTo>
                  <a:pt x="2904923" y="108897"/>
                </a:lnTo>
                <a:lnTo>
                  <a:pt x="2916523" y="92143"/>
                </a:lnTo>
                <a:lnTo>
                  <a:pt x="2315749" y="92143"/>
                </a:lnTo>
                <a:lnTo>
                  <a:pt x="2303800" y="83767"/>
                </a:lnTo>
                <a:lnTo>
                  <a:pt x="2266453" y="61778"/>
                </a:lnTo>
                <a:lnTo>
                  <a:pt x="2226987" y="41883"/>
                </a:lnTo>
                <a:lnTo>
                  <a:pt x="2213389" y="36648"/>
                </a:lnTo>
                <a:lnTo>
                  <a:pt x="2199580" y="30365"/>
                </a:lnTo>
                <a:lnTo>
                  <a:pt x="2185566" y="26177"/>
                </a:lnTo>
                <a:lnTo>
                  <a:pt x="2171353" y="20941"/>
                </a:lnTo>
                <a:lnTo>
                  <a:pt x="2142356" y="12565"/>
                </a:lnTo>
                <a:lnTo>
                  <a:pt x="2112636" y="6282"/>
                </a:lnTo>
                <a:lnTo>
                  <a:pt x="2082243" y="2094"/>
                </a:lnTo>
                <a:lnTo>
                  <a:pt x="2051225" y="0"/>
                </a:lnTo>
                <a:close/>
              </a:path>
              <a:path w="2943372" h="836623">
                <a:moveTo>
                  <a:pt x="2469149" y="0"/>
                </a:moveTo>
                <a:lnTo>
                  <a:pt x="2455036" y="0"/>
                </a:lnTo>
                <a:lnTo>
                  <a:pt x="2427789" y="4188"/>
                </a:lnTo>
                <a:lnTo>
                  <a:pt x="2390018" y="18847"/>
                </a:lnTo>
                <a:lnTo>
                  <a:pt x="2357009" y="40836"/>
                </a:lnTo>
                <a:lnTo>
                  <a:pt x="2329929" y="69107"/>
                </a:lnTo>
                <a:lnTo>
                  <a:pt x="2315749" y="92143"/>
                </a:lnTo>
                <a:lnTo>
                  <a:pt x="2916523" y="92143"/>
                </a:lnTo>
                <a:lnTo>
                  <a:pt x="2936832" y="47118"/>
                </a:lnTo>
                <a:lnTo>
                  <a:pt x="2943372" y="4188"/>
                </a:lnTo>
                <a:lnTo>
                  <a:pt x="2469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54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14719347" y="6253902"/>
            <a:ext cx="2427542" cy="4904347"/>
          </a:xfrm>
          <a:custGeom>
            <a:avLst/>
            <a:gdLst>
              <a:gd name="T0" fmla="*/ 616 w 725"/>
              <a:gd name="T1" fmla="*/ 590 h 1468"/>
              <a:gd name="T2" fmla="*/ 459 w 725"/>
              <a:gd name="T3" fmla="*/ 759 h 1468"/>
              <a:gd name="T4" fmla="*/ 478 w 725"/>
              <a:gd name="T5" fmla="*/ 488 h 1468"/>
              <a:gd name="T6" fmla="*/ 725 w 725"/>
              <a:gd name="T7" fmla="*/ 191 h 1468"/>
              <a:gd name="T8" fmla="*/ 675 w 725"/>
              <a:gd name="T9" fmla="*/ 124 h 1468"/>
              <a:gd name="T10" fmla="*/ 440 w 725"/>
              <a:gd name="T11" fmla="*/ 376 h 1468"/>
              <a:gd name="T12" fmla="*/ 412 w 725"/>
              <a:gd name="T13" fmla="*/ 0 h 1468"/>
              <a:gd name="T14" fmla="*/ 344 w 725"/>
              <a:gd name="T15" fmla="*/ 0 h 1468"/>
              <a:gd name="T16" fmla="*/ 314 w 725"/>
              <a:gd name="T17" fmla="*/ 577 h 1468"/>
              <a:gd name="T18" fmla="*/ 46 w 725"/>
              <a:gd name="T19" fmla="*/ 271 h 1468"/>
              <a:gd name="T20" fmla="*/ 0 w 725"/>
              <a:gd name="T21" fmla="*/ 313 h 1468"/>
              <a:gd name="T22" fmla="*/ 285 w 725"/>
              <a:gd name="T23" fmla="*/ 698 h 1468"/>
              <a:gd name="T24" fmla="*/ 216 w 725"/>
              <a:gd name="T25" fmla="*/ 1468 h 1468"/>
              <a:gd name="T26" fmla="*/ 548 w 725"/>
              <a:gd name="T27" fmla="*/ 1468 h 1468"/>
              <a:gd name="T28" fmla="*/ 471 w 725"/>
              <a:gd name="T29" fmla="*/ 892 h 1468"/>
              <a:gd name="T30" fmla="*/ 667 w 725"/>
              <a:gd name="T31" fmla="*/ 657 h 1468"/>
              <a:gd name="T32" fmla="*/ 616 w 725"/>
              <a:gd name="T33" fmla="*/ 590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5" h="1468">
                <a:moveTo>
                  <a:pt x="616" y="590"/>
                </a:moveTo>
                <a:cubicBezTo>
                  <a:pt x="459" y="759"/>
                  <a:pt x="459" y="759"/>
                  <a:pt x="459" y="759"/>
                </a:cubicBezTo>
                <a:cubicBezTo>
                  <a:pt x="439" y="488"/>
                  <a:pt x="478" y="488"/>
                  <a:pt x="478" y="488"/>
                </a:cubicBezTo>
                <a:cubicBezTo>
                  <a:pt x="725" y="191"/>
                  <a:pt x="725" y="191"/>
                  <a:pt x="725" y="191"/>
                </a:cubicBezTo>
                <a:cubicBezTo>
                  <a:pt x="675" y="124"/>
                  <a:pt x="675" y="124"/>
                  <a:pt x="675" y="124"/>
                </a:cubicBezTo>
                <a:cubicBezTo>
                  <a:pt x="440" y="376"/>
                  <a:pt x="440" y="376"/>
                  <a:pt x="440" y="376"/>
                </a:cubicBezTo>
                <a:cubicBezTo>
                  <a:pt x="412" y="0"/>
                  <a:pt x="412" y="0"/>
                  <a:pt x="412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14" y="577"/>
                  <a:pt x="314" y="577"/>
                  <a:pt x="314" y="577"/>
                </a:cubicBezTo>
                <a:cubicBezTo>
                  <a:pt x="46" y="271"/>
                  <a:pt x="46" y="271"/>
                  <a:pt x="46" y="271"/>
                </a:cubicBezTo>
                <a:cubicBezTo>
                  <a:pt x="0" y="313"/>
                  <a:pt x="0" y="313"/>
                  <a:pt x="0" y="313"/>
                </a:cubicBezTo>
                <a:cubicBezTo>
                  <a:pt x="285" y="698"/>
                  <a:pt x="285" y="698"/>
                  <a:pt x="285" y="698"/>
                </a:cubicBezTo>
                <a:cubicBezTo>
                  <a:pt x="323" y="824"/>
                  <a:pt x="216" y="1468"/>
                  <a:pt x="216" y="1468"/>
                </a:cubicBezTo>
                <a:cubicBezTo>
                  <a:pt x="548" y="1468"/>
                  <a:pt x="548" y="1468"/>
                  <a:pt x="548" y="1468"/>
                </a:cubicBezTo>
                <a:cubicBezTo>
                  <a:pt x="548" y="1468"/>
                  <a:pt x="500" y="1168"/>
                  <a:pt x="471" y="892"/>
                </a:cubicBezTo>
                <a:cubicBezTo>
                  <a:pt x="667" y="657"/>
                  <a:pt x="667" y="657"/>
                  <a:pt x="667" y="657"/>
                </a:cubicBezTo>
                <a:lnTo>
                  <a:pt x="616" y="590"/>
                </a:lnTo>
                <a:close/>
              </a:path>
            </a:pathLst>
          </a:custGeom>
          <a:solidFill>
            <a:srgbClr val="166A5F"/>
          </a:solidFill>
          <a:ln>
            <a:noFill/>
          </a:ln>
        </p:spPr>
        <p:txBody>
          <a:bodyPr vert="horz" wrap="square" lIns="137168" tIns="68584" rIns="137168" bIns="68584" numCol="1" anchor="t" anchorCtr="0" compatLnSpc="1">
            <a:prstTxWarp prst="textNoShape">
              <a:avLst/>
            </a:prstTxWarp>
          </a:bodyPr>
          <a:lstStyle/>
          <a:p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892505" y="7549810"/>
            <a:ext cx="831478" cy="831695"/>
          </a:xfrm>
          <a:prstGeom prst="ellipse">
            <a:avLst/>
          </a:prstGeom>
          <a:solidFill>
            <a:srgbClr val="16A08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723983" y="8150120"/>
            <a:ext cx="686116" cy="6862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455590" y="8053251"/>
            <a:ext cx="618442" cy="618602"/>
          </a:xfrm>
          <a:prstGeom prst="ellipse">
            <a:avLst/>
          </a:prstGeom>
          <a:solidFill>
            <a:srgbClr val="16A08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684443" y="7549810"/>
            <a:ext cx="476532" cy="4766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012654" y="6895396"/>
            <a:ext cx="791534" cy="7917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476105" y="7523899"/>
            <a:ext cx="252793" cy="252859"/>
          </a:xfrm>
          <a:prstGeom prst="ellipse">
            <a:avLst/>
          </a:prstGeom>
          <a:solidFill>
            <a:srgbClr val="116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727810" y="8130985"/>
            <a:ext cx="444684" cy="44479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925399" y="7955315"/>
            <a:ext cx="285556" cy="285631"/>
          </a:xfrm>
          <a:prstGeom prst="ellipse">
            <a:avLst/>
          </a:prstGeom>
          <a:solidFill>
            <a:srgbClr val="116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240934" y="6875824"/>
            <a:ext cx="688362" cy="68854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28995" y="6962709"/>
            <a:ext cx="534385" cy="5345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338793" y="8539100"/>
            <a:ext cx="469428" cy="4695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302369" y="6273569"/>
            <a:ext cx="212078" cy="212133"/>
          </a:xfrm>
          <a:prstGeom prst="ellipse">
            <a:avLst/>
          </a:prstGeom>
          <a:solidFill>
            <a:srgbClr val="116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323482" y="7079428"/>
            <a:ext cx="349307" cy="3493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623966" y="6240762"/>
            <a:ext cx="633466" cy="6336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319431" y="7881501"/>
            <a:ext cx="633466" cy="6336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000082" y="5464475"/>
            <a:ext cx="559888" cy="560034"/>
          </a:xfrm>
          <a:prstGeom prst="ellipse">
            <a:avLst/>
          </a:prstGeom>
          <a:solidFill>
            <a:srgbClr val="16A08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405851" y="5783115"/>
            <a:ext cx="554692" cy="5548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531837" y="5572319"/>
            <a:ext cx="657772" cy="657943"/>
          </a:xfrm>
          <a:prstGeom prst="ellipse">
            <a:avLst/>
          </a:prstGeom>
          <a:solidFill>
            <a:srgbClr val="16A08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024586" y="4832578"/>
            <a:ext cx="554692" cy="5548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4941246" y="8471073"/>
            <a:ext cx="622032" cy="6221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7175506" y="4687821"/>
            <a:ext cx="547413" cy="547556"/>
          </a:xfrm>
          <a:prstGeom prst="ellipse">
            <a:avLst/>
          </a:prstGeom>
          <a:solidFill>
            <a:srgbClr val="16A08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7693819" y="5121124"/>
            <a:ext cx="379310" cy="3794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8156001" y="5274045"/>
            <a:ext cx="459189" cy="45930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064168" y="6545478"/>
            <a:ext cx="349307" cy="3493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id-ID" sz="2401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3585138" y="6074283"/>
            <a:ext cx="1726461" cy="1726911"/>
          </a:xfrm>
          <a:prstGeom prst="ellipse">
            <a:avLst/>
          </a:prstGeom>
          <a:solidFill>
            <a:srgbClr val="9BBB5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algn="ctr"/>
            <a:endParaRPr lang="id-ID" sz="2701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6300031" y="7040218"/>
            <a:ext cx="2125369" cy="2125924"/>
          </a:xfrm>
          <a:prstGeom prst="ellipse">
            <a:avLst/>
          </a:prstGeom>
          <a:solidFill>
            <a:srgbClr val="00B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algn="ctr"/>
            <a:endParaRPr lang="id-ID" sz="2401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4624050" y="4362450"/>
            <a:ext cx="2690181" cy="2690882"/>
          </a:xfrm>
          <a:prstGeom prst="ellipse">
            <a:avLst/>
          </a:prstGeom>
          <a:solidFill>
            <a:srgbClr val="EF952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algn="ctr"/>
            <a:endParaRPr lang="id-ID" sz="2701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731165" y="5559586"/>
            <a:ext cx="1726461" cy="1726911"/>
          </a:xfrm>
          <a:prstGeom prst="ellipse">
            <a:avLst/>
          </a:prstGeom>
          <a:solidFill>
            <a:srgbClr val="9BBB5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algn="ctr"/>
            <a:endParaRPr lang="id-ID" sz="2701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84AF728F-F23E-48B5-BE6E-7F79EC09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592427"/>
            <a:ext cx="18286747" cy="655730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type of Innovations</a:t>
            </a:r>
            <a:r>
              <a:rPr 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"/>
          <p:cNvSpPr/>
          <p:nvPr/>
        </p:nvSpPr>
        <p:spPr>
          <a:xfrm>
            <a:off x="16148050" y="595333"/>
            <a:ext cx="2943372" cy="836623"/>
          </a:xfrm>
          <a:custGeom>
            <a:avLst/>
            <a:gdLst/>
            <a:ahLst/>
            <a:cxnLst/>
            <a:rect l="l" t="t" r="r" b="b"/>
            <a:pathLst>
              <a:path w="2943372" h="836623">
                <a:moveTo>
                  <a:pt x="832521" y="777986"/>
                </a:moveTo>
                <a:lnTo>
                  <a:pt x="626095" y="777986"/>
                </a:lnTo>
                <a:lnTo>
                  <a:pt x="648345" y="790551"/>
                </a:lnTo>
                <a:lnTo>
                  <a:pt x="659715" y="795787"/>
                </a:lnTo>
                <a:lnTo>
                  <a:pt x="694759" y="811493"/>
                </a:lnTo>
                <a:lnTo>
                  <a:pt x="706739" y="815681"/>
                </a:lnTo>
                <a:lnTo>
                  <a:pt x="718863" y="818823"/>
                </a:lnTo>
                <a:lnTo>
                  <a:pt x="731126" y="823011"/>
                </a:lnTo>
                <a:lnTo>
                  <a:pt x="756056" y="829294"/>
                </a:lnTo>
                <a:lnTo>
                  <a:pt x="781500" y="833482"/>
                </a:lnTo>
                <a:lnTo>
                  <a:pt x="820564" y="836623"/>
                </a:lnTo>
                <a:lnTo>
                  <a:pt x="837115" y="836623"/>
                </a:lnTo>
                <a:lnTo>
                  <a:pt x="835823" y="805211"/>
                </a:lnTo>
                <a:lnTo>
                  <a:pt x="832521" y="777986"/>
                </a:lnTo>
                <a:close/>
              </a:path>
              <a:path w="2943372" h="836623">
                <a:moveTo>
                  <a:pt x="446393" y="0"/>
                </a:moveTo>
                <a:lnTo>
                  <a:pt x="417400" y="0"/>
                </a:lnTo>
                <a:lnTo>
                  <a:pt x="383168" y="1047"/>
                </a:lnTo>
                <a:lnTo>
                  <a:pt x="317097" y="11517"/>
                </a:lnTo>
                <a:lnTo>
                  <a:pt x="254932" y="32459"/>
                </a:lnTo>
                <a:lnTo>
                  <a:pt x="197535" y="61778"/>
                </a:lnTo>
                <a:lnTo>
                  <a:pt x="145763" y="99473"/>
                </a:lnTo>
                <a:lnTo>
                  <a:pt x="100478" y="145545"/>
                </a:lnTo>
                <a:lnTo>
                  <a:pt x="62538" y="196852"/>
                </a:lnTo>
                <a:lnTo>
                  <a:pt x="32802" y="254442"/>
                </a:lnTo>
                <a:lnTo>
                  <a:pt x="12131" y="316220"/>
                </a:lnTo>
                <a:lnTo>
                  <a:pt x="1383" y="382187"/>
                </a:lnTo>
                <a:lnTo>
                  <a:pt x="0" y="416741"/>
                </a:lnTo>
                <a:lnTo>
                  <a:pt x="1383" y="451295"/>
                </a:lnTo>
                <a:lnTo>
                  <a:pt x="12131" y="517261"/>
                </a:lnTo>
                <a:lnTo>
                  <a:pt x="32802" y="579039"/>
                </a:lnTo>
                <a:lnTo>
                  <a:pt x="62538" y="636629"/>
                </a:lnTo>
                <a:lnTo>
                  <a:pt x="100478" y="688984"/>
                </a:lnTo>
                <a:lnTo>
                  <a:pt x="145763" y="734009"/>
                </a:lnTo>
                <a:lnTo>
                  <a:pt x="197535" y="771704"/>
                </a:lnTo>
                <a:lnTo>
                  <a:pt x="254932" y="801022"/>
                </a:lnTo>
                <a:lnTo>
                  <a:pt x="317097" y="821964"/>
                </a:lnTo>
                <a:lnTo>
                  <a:pt x="383168" y="832435"/>
                </a:lnTo>
                <a:lnTo>
                  <a:pt x="417400" y="834529"/>
                </a:lnTo>
                <a:lnTo>
                  <a:pt x="430770" y="834529"/>
                </a:lnTo>
                <a:lnTo>
                  <a:pt x="470220" y="831388"/>
                </a:lnTo>
                <a:lnTo>
                  <a:pt x="545595" y="814634"/>
                </a:lnTo>
                <a:lnTo>
                  <a:pt x="569495" y="805211"/>
                </a:lnTo>
                <a:lnTo>
                  <a:pt x="581187" y="801022"/>
                </a:lnTo>
                <a:lnTo>
                  <a:pt x="604026" y="790551"/>
                </a:lnTo>
                <a:lnTo>
                  <a:pt x="615160" y="784269"/>
                </a:lnTo>
                <a:lnTo>
                  <a:pt x="626095" y="777986"/>
                </a:lnTo>
                <a:lnTo>
                  <a:pt x="832521" y="777986"/>
                </a:lnTo>
                <a:lnTo>
                  <a:pt x="817240" y="714114"/>
                </a:lnTo>
                <a:lnTo>
                  <a:pt x="795507" y="661759"/>
                </a:lnTo>
                <a:lnTo>
                  <a:pt x="426461" y="661759"/>
                </a:lnTo>
                <a:lnTo>
                  <a:pt x="405094" y="660712"/>
                </a:lnTo>
                <a:lnTo>
                  <a:pt x="364145" y="654430"/>
                </a:lnTo>
                <a:lnTo>
                  <a:pt x="325949" y="641865"/>
                </a:lnTo>
                <a:lnTo>
                  <a:pt x="290957" y="625111"/>
                </a:lnTo>
                <a:lnTo>
                  <a:pt x="259617" y="603122"/>
                </a:lnTo>
                <a:lnTo>
                  <a:pt x="232379" y="575898"/>
                </a:lnTo>
                <a:lnTo>
                  <a:pt x="200199" y="529826"/>
                </a:lnTo>
                <a:lnTo>
                  <a:pt x="185184" y="494225"/>
                </a:lnTo>
                <a:lnTo>
                  <a:pt x="175846" y="456530"/>
                </a:lnTo>
                <a:lnTo>
                  <a:pt x="172633" y="416741"/>
                </a:lnTo>
                <a:lnTo>
                  <a:pt x="173444" y="396846"/>
                </a:lnTo>
                <a:lnTo>
                  <a:pt x="179747" y="358104"/>
                </a:lnTo>
                <a:lnTo>
                  <a:pt x="191868" y="321456"/>
                </a:lnTo>
                <a:lnTo>
                  <a:pt x="219860" y="272243"/>
                </a:lnTo>
                <a:lnTo>
                  <a:pt x="258109" y="231406"/>
                </a:lnTo>
                <a:lnTo>
                  <a:pt x="288468" y="208370"/>
                </a:lnTo>
                <a:lnTo>
                  <a:pt x="340036" y="184287"/>
                </a:lnTo>
                <a:lnTo>
                  <a:pt x="377698" y="174863"/>
                </a:lnTo>
                <a:lnTo>
                  <a:pt x="417400" y="171722"/>
                </a:lnTo>
                <a:lnTo>
                  <a:pt x="754854" y="171722"/>
                </a:lnTo>
                <a:lnTo>
                  <a:pt x="751135" y="166487"/>
                </a:lnTo>
                <a:lnTo>
                  <a:pt x="715829" y="124603"/>
                </a:lnTo>
                <a:lnTo>
                  <a:pt x="675534" y="89002"/>
                </a:lnTo>
                <a:lnTo>
                  <a:pt x="630770" y="57589"/>
                </a:lnTo>
                <a:lnTo>
                  <a:pt x="582055" y="33506"/>
                </a:lnTo>
                <a:lnTo>
                  <a:pt x="529909" y="14659"/>
                </a:lnTo>
                <a:lnTo>
                  <a:pt x="474852" y="3141"/>
                </a:lnTo>
                <a:lnTo>
                  <a:pt x="446393" y="0"/>
                </a:lnTo>
                <a:close/>
              </a:path>
              <a:path w="2943372" h="836623">
                <a:moveTo>
                  <a:pt x="1009621" y="530873"/>
                </a:moveTo>
                <a:lnTo>
                  <a:pt x="818846" y="530873"/>
                </a:lnTo>
                <a:lnTo>
                  <a:pt x="827017" y="556004"/>
                </a:lnTo>
                <a:lnTo>
                  <a:pt x="848281" y="604170"/>
                </a:lnTo>
                <a:lnTo>
                  <a:pt x="875690" y="650241"/>
                </a:lnTo>
                <a:lnTo>
                  <a:pt x="908742" y="691078"/>
                </a:lnTo>
                <a:lnTo>
                  <a:pt x="946935" y="728773"/>
                </a:lnTo>
                <a:lnTo>
                  <a:pt x="989767" y="762280"/>
                </a:lnTo>
                <a:lnTo>
                  <a:pt x="1036736" y="789504"/>
                </a:lnTo>
                <a:lnTo>
                  <a:pt x="1087339" y="810446"/>
                </a:lnTo>
                <a:lnTo>
                  <a:pt x="1141075" y="825105"/>
                </a:lnTo>
                <a:lnTo>
                  <a:pt x="1197442" y="833482"/>
                </a:lnTo>
                <a:lnTo>
                  <a:pt x="1226454" y="834529"/>
                </a:lnTo>
                <a:lnTo>
                  <a:pt x="1255445" y="833482"/>
                </a:lnTo>
                <a:lnTo>
                  <a:pt x="1311762" y="825105"/>
                </a:lnTo>
                <a:lnTo>
                  <a:pt x="1365427" y="810446"/>
                </a:lnTo>
                <a:lnTo>
                  <a:pt x="1415920" y="788457"/>
                </a:lnTo>
                <a:lnTo>
                  <a:pt x="1462723" y="761233"/>
                </a:lnTo>
                <a:lnTo>
                  <a:pt x="1505317" y="727726"/>
                </a:lnTo>
                <a:lnTo>
                  <a:pt x="1543182" y="688984"/>
                </a:lnTo>
                <a:lnTo>
                  <a:pt x="1564439" y="661759"/>
                </a:lnTo>
                <a:lnTo>
                  <a:pt x="1226454" y="661759"/>
                </a:lnTo>
                <a:lnTo>
                  <a:pt x="1206378" y="660712"/>
                </a:lnTo>
                <a:lnTo>
                  <a:pt x="1167631" y="654430"/>
                </a:lnTo>
                <a:lnTo>
                  <a:pt x="1131175" y="642912"/>
                </a:lnTo>
                <a:lnTo>
                  <a:pt x="1081891" y="614640"/>
                </a:lnTo>
                <a:lnTo>
                  <a:pt x="1040598" y="575898"/>
                </a:lnTo>
                <a:lnTo>
                  <a:pt x="1018349" y="545533"/>
                </a:lnTo>
                <a:lnTo>
                  <a:pt x="1009621" y="530873"/>
                </a:lnTo>
                <a:close/>
              </a:path>
              <a:path w="2943372" h="836623">
                <a:moveTo>
                  <a:pt x="1813760" y="520403"/>
                </a:moveTo>
                <a:lnTo>
                  <a:pt x="1630976" y="520403"/>
                </a:lnTo>
                <a:lnTo>
                  <a:pt x="1638739" y="546580"/>
                </a:lnTo>
                <a:lnTo>
                  <a:pt x="1659303" y="597887"/>
                </a:lnTo>
                <a:lnTo>
                  <a:pt x="1686153" y="645006"/>
                </a:lnTo>
                <a:lnTo>
                  <a:pt x="1718770" y="688984"/>
                </a:lnTo>
                <a:lnTo>
                  <a:pt x="1756635" y="727726"/>
                </a:lnTo>
                <a:lnTo>
                  <a:pt x="1799229" y="761233"/>
                </a:lnTo>
                <a:lnTo>
                  <a:pt x="1846032" y="788457"/>
                </a:lnTo>
                <a:lnTo>
                  <a:pt x="1896525" y="810446"/>
                </a:lnTo>
                <a:lnTo>
                  <a:pt x="1950190" y="825105"/>
                </a:lnTo>
                <a:lnTo>
                  <a:pt x="2006507" y="833482"/>
                </a:lnTo>
                <a:lnTo>
                  <a:pt x="2035498" y="834529"/>
                </a:lnTo>
                <a:lnTo>
                  <a:pt x="2069731" y="832435"/>
                </a:lnTo>
                <a:lnTo>
                  <a:pt x="2135805" y="821964"/>
                </a:lnTo>
                <a:lnTo>
                  <a:pt x="2197970" y="801022"/>
                </a:lnTo>
                <a:lnTo>
                  <a:pt x="2255368" y="771704"/>
                </a:lnTo>
                <a:lnTo>
                  <a:pt x="2307139" y="734009"/>
                </a:lnTo>
                <a:lnTo>
                  <a:pt x="2352424" y="688984"/>
                </a:lnTo>
                <a:lnTo>
                  <a:pt x="2373750" y="661759"/>
                </a:lnTo>
                <a:lnTo>
                  <a:pt x="2035498" y="661759"/>
                </a:lnTo>
                <a:lnTo>
                  <a:pt x="2015422" y="660712"/>
                </a:lnTo>
                <a:lnTo>
                  <a:pt x="1976674" y="654430"/>
                </a:lnTo>
                <a:lnTo>
                  <a:pt x="1940218" y="642912"/>
                </a:lnTo>
                <a:lnTo>
                  <a:pt x="1890934" y="614640"/>
                </a:lnTo>
                <a:lnTo>
                  <a:pt x="1849641" y="575898"/>
                </a:lnTo>
                <a:lnTo>
                  <a:pt x="1818041" y="529826"/>
                </a:lnTo>
                <a:lnTo>
                  <a:pt x="1813760" y="520403"/>
                </a:lnTo>
                <a:close/>
              </a:path>
              <a:path w="2943372" h="836623">
                <a:moveTo>
                  <a:pt x="2706294" y="172769"/>
                </a:moveTo>
                <a:lnTo>
                  <a:pt x="2532729" y="172769"/>
                </a:lnTo>
                <a:lnTo>
                  <a:pt x="2532773" y="661759"/>
                </a:lnTo>
                <a:lnTo>
                  <a:pt x="2538122" y="703643"/>
                </a:lnTo>
                <a:lnTo>
                  <a:pt x="2553413" y="742385"/>
                </a:lnTo>
                <a:lnTo>
                  <a:pt x="2577264" y="776939"/>
                </a:lnTo>
                <a:lnTo>
                  <a:pt x="2608339" y="804163"/>
                </a:lnTo>
                <a:lnTo>
                  <a:pt x="2645303" y="823011"/>
                </a:lnTo>
                <a:lnTo>
                  <a:pt x="2686819" y="833482"/>
                </a:lnTo>
                <a:lnTo>
                  <a:pt x="2701438" y="834529"/>
                </a:lnTo>
                <a:lnTo>
                  <a:pt x="2706294" y="172769"/>
                </a:lnTo>
                <a:close/>
              </a:path>
              <a:path w="2943372" h="836623">
                <a:moveTo>
                  <a:pt x="447263" y="447106"/>
                </a:moveTo>
                <a:lnTo>
                  <a:pt x="449272" y="486896"/>
                </a:lnTo>
                <a:lnTo>
                  <a:pt x="455164" y="525638"/>
                </a:lnTo>
                <a:lnTo>
                  <a:pt x="464742" y="563333"/>
                </a:lnTo>
                <a:lnTo>
                  <a:pt x="482903" y="610452"/>
                </a:lnTo>
                <a:lnTo>
                  <a:pt x="494162" y="632441"/>
                </a:lnTo>
                <a:lnTo>
                  <a:pt x="500309" y="643959"/>
                </a:lnTo>
                <a:lnTo>
                  <a:pt x="439585" y="660712"/>
                </a:lnTo>
                <a:lnTo>
                  <a:pt x="426461" y="661759"/>
                </a:lnTo>
                <a:lnTo>
                  <a:pt x="795507" y="661759"/>
                </a:lnTo>
                <a:lnTo>
                  <a:pt x="761895" y="607311"/>
                </a:lnTo>
                <a:lnTo>
                  <a:pt x="722928" y="561239"/>
                </a:lnTo>
                <a:lnTo>
                  <a:pt x="677502" y="522497"/>
                </a:lnTo>
                <a:lnTo>
                  <a:pt x="626420" y="491084"/>
                </a:lnTo>
                <a:lnTo>
                  <a:pt x="570484" y="467001"/>
                </a:lnTo>
                <a:lnTo>
                  <a:pt x="510498" y="452342"/>
                </a:lnTo>
                <a:lnTo>
                  <a:pt x="479236" y="448153"/>
                </a:lnTo>
                <a:lnTo>
                  <a:pt x="447263" y="447106"/>
                </a:lnTo>
                <a:close/>
              </a:path>
              <a:path w="2943372" h="836623">
                <a:moveTo>
                  <a:pt x="1563898" y="171722"/>
                </a:moveTo>
                <a:lnTo>
                  <a:pt x="1226454" y="171722"/>
                </a:lnTo>
                <a:lnTo>
                  <a:pt x="1246529" y="172769"/>
                </a:lnTo>
                <a:lnTo>
                  <a:pt x="1266156" y="174863"/>
                </a:lnTo>
                <a:lnTo>
                  <a:pt x="1303819" y="184287"/>
                </a:lnTo>
                <a:lnTo>
                  <a:pt x="1355386" y="208370"/>
                </a:lnTo>
                <a:lnTo>
                  <a:pt x="1385745" y="231406"/>
                </a:lnTo>
                <a:lnTo>
                  <a:pt x="1423995" y="272243"/>
                </a:lnTo>
                <a:lnTo>
                  <a:pt x="1451986" y="321456"/>
                </a:lnTo>
                <a:lnTo>
                  <a:pt x="1464108" y="358104"/>
                </a:lnTo>
                <a:lnTo>
                  <a:pt x="1470410" y="396846"/>
                </a:lnTo>
                <a:lnTo>
                  <a:pt x="1471222" y="416741"/>
                </a:lnTo>
                <a:lnTo>
                  <a:pt x="1470410" y="436635"/>
                </a:lnTo>
                <a:lnTo>
                  <a:pt x="1464108" y="475378"/>
                </a:lnTo>
                <a:lnTo>
                  <a:pt x="1451986" y="512026"/>
                </a:lnTo>
                <a:lnTo>
                  <a:pt x="1423995" y="561239"/>
                </a:lnTo>
                <a:lnTo>
                  <a:pt x="1385745" y="603122"/>
                </a:lnTo>
                <a:lnTo>
                  <a:pt x="1338938" y="634535"/>
                </a:lnTo>
                <a:lnTo>
                  <a:pt x="1285274" y="654430"/>
                </a:lnTo>
                <a:lnTo>
                  <a:pt x="1246529" y="660712"/>
                </a:lnTo>
                <a:lnTo>
                  <a:pt x="1226454" y="661759"/>
                </a:lnTo>
                <a:lnTo>
                  <a:pt x="1564439" y="661759"/>
                </a:lnTo>
                <a:lnTo>
                  <a:pt x="1589977" y="621970"/>
                </a:lnTo>
                <a:lnTo>
                  <a:pt x="1613749" y="572757"/>
                </a:lnTo>
                <a:lnTo>
                  <a:pt x="1630976" y="520403"/>
                </a:lnTo>
                <a:lnTo>
                  <a:pt x="1813760" y="520403"/>
                </a:lnTo>
                <a:lnTo>
                  <a:pt x="1797834" y="475378"/>
                </a:lnTo>
                <a:lnTo>
                  <a:pt x="1791531" y="436635"/>
                </a:lnTo>
                <a:lnTo>
                  <a:pt x="1790720" y="416741"/>
                </a:lnTo>
                <a:lnTo>
                  <a:pt x="1791531" y="396846"/>
                </a:lnTo>
                <a:lnTo>
                  <a:pt x="1797834" y="358104"/>
                </a:lnTo>
                <a:lnTo>
                  <a:pt x="1809955" y="321456"/>
                </a:lnTo>
                <a:lnTo>
                  <a:pt x="1813493" y="314126"/>
                </a:lnTo>
                <a:lnTo>
                  <a:pt x="1630976" y="314126"/>
                </a:lnTo>
                <a:lnTo>
                  <a:pt x="1613749" y="260725"/>
                </a:lnTo>
                <a:lnTo>
                  <a:pt x="1589977" y="211511"/>
                </a:lnTo>
                <a:lnTo>
                  <a:pt x="1575799" y="188475"/>
                </a:lnTo>
                <a:lnTo>
                  <a:pt x="1563898" y="171722"/>
                </a:lnTo>
                <a:close/>
              </a:path>
              <a:path w="2943372" h="836623">
                <a:moveTo>
                  <a:pt x="2791789" y="171722"/>
                </a:moveTo>
                <a:lnTo>
                  <a:pt x="2035498" y="171722"/>
                </a:lnTo>
                <a:lnTo>
                  <a:pt x="2055574" y="172769"/>
                </a:lnTo>
                <a:lnTo>
                  <a:pt x="2075203" y="174863"/>
                </a:lnTo>
                <a:lnTo>
                  <a:pt x="2112867" y="184287"/>
                </a:lnTo>
                <a:lnTo>
                  <a:pt x="2164437" y="208370"/>
                </a:lnTo>
                <a:lnTo>
                  <a:pt x="2194798" y="231406"/>
                </a:lnTo>
                <a:lnTo>
                  <a:pt x="2233048" y="272243"/>
                </a:lnTo>
                <a:lnTo>
                  <a:pt x="2261040" y="321456"/>
                </a:lnTo>
                <a:lnTo>
                  <a:pt x="2273162" y="358104"/>
                </a:lnTo>
                <a:lnTo>
                  <a:pt x="2279464" y="396846"/>
                </a:lnTo>
                <a:lnTo>
                  <a:pt x="2280276" y="416741"/>
                </a:lnTo>
                <a:lnTo>
                  <a:pt x="2279464" y="436635"/>
                </a:lnTo>
                <a:lnTo>
                  <a:pt x="2273162" y="475378"/>
                </a:lnTo>
                <a:lnTo>
                  <a:pt x="2261040" y="512026"/>
                </a:lnTo>
                <a:lnTo>
                  <a:pt x="2233048" y="561239"/>
                </a:lnTo>
                <a:lnTo>
                  <a:pt x="2194798" y="603122"/>
                </a:lnTo>
                <a:lnTo>
                  <a:pt x="2147988" y="634535"/>
                </a:lnTo>
                <a:lnTo>
                  <a:pt x="2094322" y="654430"/>
                </a:lnTo>
                <a:lnTo>
                  <a:pt x="2055574" y="660712"/>
                </a:lnTo>
                <a:lnTo>
                  <a:pt x="2035498" y="661759"/>
                </a:lnTo>
                <a:lnTo>
                  <a:pt x="2373750" y="661759"/>
                </a:lnTo>
                <a:lnTo>
                  <a:pt x="2406310" y="608358"/>
                </a:lnTo>
                <a:lnTo>
                  <a:pt x="2431620" y="548674"/>
                </a:lnTo>
                <a:lnTo>
                  <a:pt x="2447436" y="484801"/>
                </a:lnTo>
                <a:lnTo>
                  <a:pt x="2452899" y="416741"/>
                </a:lnTo>
                <a:lnTo>
                  <a:pt x="2452680" y="403129"/>
                </a:lnTo>
                <a:lnTo>
                  <a:pt x="2449462" y="363339"/>
                </a:lnTo>
                <a:lnTo>
                  <a:pt x="2442540" y="324597"/>
                </a:lnTo>
                <a:lnTo>
                  <a:pt x="2427863" y="274337"/>
                </a:lnTo>
                <a:lnTo>
                  <a:pt x="2423266" y="262819"/>
                </a:lnTo>
                <a:lnTo>
                  <a:pt x="2418311" y="250254"/>
                </a:lnTo>
                <a:lnTo>
                  <a:pt x="2413005" y="238736"/>
                </a:lnTo>
                <a:lnTo>
                  <a:pt x="2407355" y="227218"/>
                </a:lnTo>
                <a:lnTo>
                  <a:pt x="2401368" y="215700"/>
                </a:lnTo>
                <a:lnTo>
                  <a:pt x="2395050" y="205229"/>
                </a:lnTo>
                <a:lnTo>
                  <a:pt x="2388408" y="193711"/>
                </a:lnTo>
                <a:lnTo>
                  <a:pt x="2381448" y="183240"/>
                </a:lnTo>
                <a:lnTo>
                  <a:pt x="2374179" y="172769"/>
                </a:lnTo>
                <a:lnTo>
                  <a:pt x="2784597" y="172769"/>
                </a:lnTo>
                <a:lnTo>
                  <a:pt x="2791789" y="171722"/>
                </a:lnTo>
                <a:close/>
              </a:path>
              <a:path w="2943372" h="836623">
                <a:moveTo>
                  <a:pt x="754854" y="171722"/>
                </a:moveTo>
                <a:lnTo>
                  <a:pt x="417400" y="171722"/>
                </a:lnTo>
                <a:lnTo>
                  <a:pt x="437476" y="172769"/>
                </a:lnTo>
                <a:lnTo>
                  <a:pt x="457105" y="174863"/>
                </a:lnTo>
                <a:lnTo>
                  <a:pt x="494770" y="184287"/>
                </a:lnTo>
                <a:lnTo>
                  <a:pt x="546340" y="208370"/>
                </a:lnTo>
                <a:lnTo>
                  <a:pt x="576700" y="231406"/>
                </a:lnTo>
                <a:lnTo>
                  <a:pt x="614951" y="272243"/>
                </a:lnTo>
                <a:lnTo>
                  <a:pt x="642943" y="321456"/>
                </a:lnTo>
                <a:lnTo>
                  <a:pt x="655065" y="358104"/>
                </a:lnTo>
                <a:lnTo>
                  <a:pt x="661367" y="396846"/>
                </a:lnTo>
                <a:lnTo>
                  <a:pt x="662178" y="416741"/>
                </a:lnTo>
                <a:lnTo>
                  <a:pt x="661835" y="430353"/>
                </a:lnTo>
                <a:lnTo>
                  <a:pt x="660818" y="442918"/>
                </a:lnTo>
                <a:lnTo>
                  <a:pt x="659147" y="455483"/>
                </a:lnTo>
                <a:lnTo>
                  <a:pt x="656838" y="468048"/>
                </a:lnTo>
                <a:lnTo>
                  <a:pt x="653912" y="479566"/>
                </a:lnTo>
                <a:lnTo>
                  <a:pt x="665162" y="486896"/>
                </a:lnTo>
                <a:lnTo>
                  <a:pt x="676274" y="493178"/>
                </a:lnTo>
                <a:lnTo>
                  <a:pt x="687235" y="500508"/>
                </a:lnTo>
                <a:lnTo>
                  <a:pt x="698033" y="507837"/>
                </a:lnTo>
                <a:lnTo>
                  <a:pt x="708656" y="514120"/>
                </a:lnTo>
                <a:lnTo>
                  <a:pt x="719093" y="522497"/>
                </a:lnTo>
                <a:lnTo>
                  <a:pt x="729331" y="529826"/>
                </a:lnTo>
                <a:lnTo>
                  <a:pt x="739359" y="537156"/>
                </a:lnTo>
                <a:lnTo>
                  <a:pt x="768058" y="562286"/>
                </a:lnTo>
                <a:lnTo>
                  <a:pt x="794430" y="589510"/>
                </a:lnTo>
                <a:lnTo>
                  <a:pt x="800526" y="577992"/>
                </a:lnTo>
                <a:lnTo>
                  <a:pt x="805953" y="567521"/>
                </a:lnTo>
                <a:lnTo>
                  <a:pt x="810774" y="554956"/>
                </a:lnTo>
                <a:lnTo>
                  <a:pt x="815051" y="543438"/>
                </a:lnTo>
                <a:lnTo>
                  <a:pt x="818846" y="530873"/>
                </a:lnTo>
                <a:lnTo>
                  <a:pt x="1009621" y="530873"/>
                </a:lnTo>
                <a:lnTo>
                  <a:pt x="994155" y="494225"/>
                </a:lnTo>
                <a:lnTo>
                  <a:pt x="984880" y="456530"/>
                </a:lnTo>
                <a:lnTo>
                  <a:pt x="981676" y="416741"/>
                </a:lnTo>
                <a:lnTo>
                  <a:pt x="982488" y="396846"/>
                </a:lnTo>
                <a:lnTo>
                  <a:pt x="988790" y="358104"/>
                </a:lnTo>
                <a:lnTo>
                  <a:pt x="1000912" y="321456"/>
                </a:lnTo>
                <a:lnTo>
                  <a:pt x="1004449" y="314126"/>
                </a:lnTo>
                <a:lnTo>
                  <a:pt x="821933" y="314126"/>
                </a:lnTo>
                <a:lnTo>
                  <a:pt x="804706" y="260725"/>
                </a:lnTo>
                <a:lnTo>
                  <a:pt x="780934" y="211511"/>
                </a:lnTo>
                <a:lnTo>
                  <a:pt x="766755" y="188475"/>
                </a:lnTo>
                <a:lnTo>
                  <a:pt x="754854" y="171722"/>
                </a:lnTo>
                <a:close/>
              </a:path>
              <a:path w="2943372" h="836623">
                <a:moveTo>
                  <a:pt x="1255445" y="0"/>
                </a:moveTo>
                <a:lnTo>
                  <a:pt x="1197464" y="0"/>
                </a:lnTo>
                <a:lnTo>
                  <a:pt x="1169006" y="3141"/>
                </a:lnTo>
                <a:lnTo>
                  <a:pt x="1113950" y="14659"/>
                </a:lnTo>
                <a:lnTo>
                  <a:pt x="1061806" y="33506"/>
                </a:lnTo>
                <a:lnTo>
                  <a:pt x="1013093" y="57589"/>
                </a:lnTo>
                <a:lnTo>
                  <a:pt x="968330" y="89002"/>
                </a:lnTo>
                <a:lnTo>
                  <a:pt x="928036" y="124603"/>
                </a:lnTo>
                <a:lnTo>
                  <a:pt x="892730" y="166487"/>
                </a:lnTo>
                <a:lnTo>
                  <a:pt x="862931" y="211511"/>
                </a:lnTo>
                <a:lnTo>
                  <a:pt x="839159" y="260725"/>
                </a:lnTo>
                <a:lnTo>
                  <a:pt x="821933" y="314126"/>
                </a:lnTo>
                <a:lnTo>
                  <a:pt x="1004449" y="314126"/>
                </a:lnTo>
                <a:lnTo>
                  <a:pt x="1008998" y="304702"/>
                </a:lnTo>
                <a:lnTo>
                  <a:pt x="1018349" y="287949"/>
                </a:lnTo>
                <a:lnTo>
                  <a:pt x="1053369" y="243971"/>
                </a:lnTo>
                <a:lnTo>
                  <a:pt x="1097515" y="208370"/>
                </a:lnTo>
                <a:lnTo>
                  <a:pt x="1149085" y="184287"/>
                </a:lnTo>
                <a:lnTo>
                  <a:pt x="1186749" y="174863"/>
                </a:lnTo>
                <a:lnTo>
                  <a:pt x="1226454" y="171722"/>
                </a:lnTo>
                <a:lnTo>
                  <a:pt x="1563898" y="171722"/>
                </a:lnTo>
                <a:lnTo>
                  <a:pt x="1560179" y="166487"/>
                </a:lnTo>
                <a:lnTo>
                  <a:pt x="1524873" y="124603"/>
                </a:lnTo>
                <a:lnTo>
                  <a:pt x="1484579" y="89002"/>
                </a:lnTo>
                <a:lnTo>
                  <a:pt x="1439815" y="57589"/>
                </a:lnTo>
                <a:lnTo>
                  <a:pt x="1391102" y="33506"/>
                </a:lnTo>
                <a:lnTo>
                  <a:pt x="1338958" y="14659"/>
                </a:lnTo>
                <a:lnTo>
                  <a:pt x="1283903" y="3141"/>
                </a:lnTo>
                <a:lnTo>
                  <a:pt x="1255445" y="0"/>
                </a:lnTo>
                <a:close/>
              </a:path>
              <a:path w="2943372" h="836623">
                <a:moveTo>
                  <a:pt x="2051225" y="0"/>
                </a:moveTo>
                <a:lnTo>
                  <a:pt x="2006507" y="0"/>
                </a:lnTo>
                <a:lnTo>
                  <a:pt x="1978049" y="3141"/>
                </a:lnTo>
                <a:lnTo>
                  <a:pt x="1922994" y="14659"/>
                </a:lnTo>
                <a:lnTo>
                  <a:pt x="1870850" y="33506"/>
                </a:lnTo>
                <a:lnTo>
                  <a:pt x="1822137" y="57589"/>
                </a:lnTo>
                <a:lnTo>
                  <a:pt x="1777373" y="89002"/>
                </a:lnTo>
                <a:lnTo>
                  <a:pt x="1737079" y="124603"/>
                </a:lnTo>
                <a:lnTo>
                  <a:pt x="1701773" y="166487"/>
                </a:lnTo>
                <a:lnTo>
                  <a:pt x="1671975" y="211511"/>
                </a:lnTo>
                <a:lnTo>
                  <a:pt x="1648203" y="260725"/>
                </a:lnTo>
                <a:lnTo>
                  <a:pt x="1630976" y="314126"/>
                </a:lnTo>
                <a:lnTo>
                  <a:pt x="1813493" y="314126"/>
                </a:lnTo>
                <a:lnTo>
                  <a:pt x="1818041" y="304702"/>
                </a:lnTo>
                <a:lnTo>
                  <a:pt x="1827393" y="287949"/>
                </a:lnTo>
                <a:lnTo>
                  <a:pt x="1862413" y="243971"/>
                </a:lnTo>
                <a:lnTo>
                  <a:pt x="1906558" y="208370"/>
                </a:lnTo>
                <a:lnTo>
                  <a:pt x="1958128" y="184287"/>
                </a:lnTo>
                <a:lnTo>
                  <a:pt x="1995793" y="174863"/>
                </a:lnTo>
                <a:lnTo>
                  <a:pt x="2035498" y="171722"/>
                </a:lnTo>
                <a:lnTo>
                  <a:pt x="2791789" y="171722"/>
                </a:lnTo>
                <a:lnTo>
                  <a:pt x="2798980" y="170675"/>
                </a:lnTo>
                <a:lnTo>
                  <a:pt x="2839590" y="158110"/>
                </a:lnTo>
                <a:lnTo>
                  <a:pt x="2875350" y="137168"/>
                </a:lnTo>
                <a:lnTo>
                  <a:pt x="2904923" y="108897"/>
                </a:lnTo>
                <a:lnTo>
                  <a:pt x="2916523" y="92143"/>
                </a:lnTo>
                <a:lnTo>
                  <a:pt x="2315749" y="92143"/>
                </a:lnTo>
                <a:lnTo>
                  <a:pt x="2303800" y="83767"/>
                </a:lnTo>
                <a:lnTo>
                  <a:pt x="2266453" y="61778"/>
                </a:lnTo>
                <a:lnTo>
                  <a:pt x="2226987" y="41883"/>
                </a:lnTo>
                <a:lnTo>
                  <a:pt x="2213389" y="36648"/>
                </a:lnTo>
                <a:lnTo>
                  <a:pt x="2199580" y="30365"/>
                </a:lnTo>
                <a:lnTo>
                  <a:pt x="2185566" y="26177"/>
                </a:lnTo>
                <a:lnTo>
                  <a:pt x="2171353" y="20941"/>
                </a:lnTo>
                <a:lnTo>
                  <a:pt x="2142356" y="12565"/>
                </a:lnTo>
                <a:lnTo>
                  <a:pt x="2112636" y="6282"/>
                </a:lnTo>
                <a:lnTo>
                  <a:pt x="2082243" y="2094"/>
                </a:lnTo>
                <a:lnTo>
                  <a:pt x="2051225" y="0"/>
                </a:lnTo>
                <a:close/>
              </a:path>
              <a:path w="2943372" h="836623">
                <a:moveTo>
                  <a:pt x="2469149" y="0"/>
                </a:moveTo>
                <a:lnTo>
                  <a:pt x="2455036" y="0"/>
                </a:lnTo>
                <a:lnTo>
                  <a:pt x="2427789" y="4188"/>
                </a:lnTo>
                <a:lnTo>
                  <a:pt x="2390018" y="18847"/>
                </a:lnTo>
                <a:lnTo>
                  <a:pt x="2357009" y="40836"/>
                </a:lnTo>
                <a:lnTo>
                  <a:pt x="2329929" y="69107"/>
                </a:lnTo>
                <a:lnTo>
                  <a:pt x="2315749" y="92143"/>
                </a:lnTo>
                <a:lnTo>
                  <a:pt x="2916523" y="92143"/>
                </a:lnTo>
                <a:lnTo>
                  <a:pt x="2936832" y="47118"/>
                </a:lnTo>
                <a:lnTo>
                  <a:pt x="2943372" y="4188"/>
                </a:lnTo>
                <a:lnTo>
                  <a:pt x="2469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val 39"/>
          <p:cNvSpPr/>
          <p:nvPr/>
        </p:nvSpPr>
        <p:spPr>
          <a:xfrm>
            <a:off x="647103" y="3017009"/>
            <a:ext cx="2690181" cy="2690882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lvl="0"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Business model or concept</a:t>
            </a:r>
          </a:p>
          <a:p>
            <a:pPr algn="ctr"/>
            <a:endParaRPr lang="id-ID" sz="2701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481406" y="2507491"/>
            <a:ext cx="3200400" cy="3200400"/>
          </a:xfrm>
          <a:prstGeom prst="ellipse">
            <a:avLst/>
          </a:prstGeom>
          <a:solidFill>
            <a:srgbClr val="A0B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lvl="0"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agricultural processing technique</a:t>
            </a:r>
          </a:p>
          <a:p>
            <a:pPr algn="ctr"/>
            <a:endParaRPr lang="id-ID" sz="2701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067628" y="5464475"/>
            <a:ext cx="3200400" cy="3200400"/>
          </a:xfrm>
          <a:prstGeom prst="ellipse">
            <a:avLst/>
          </a:prstGeom>
          <a:solidFill>
            <a:srgbClr val="0DB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lvl="0"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algn="ctr"/>
            <a:endParaRPr lang="id-ID" sz="2701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69359" y="2399018"/>
            <a:ext cx="2690181" cy="2690882"/>
          </a:xfrm>
          <a:prstGeom prst="ellipse">
            <a:avLst/>
          </a:prstGeom>
          <a:solidFill>
            <a:srgbClr val="EF952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lvl="0"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product, variety or breed</a:t>
            </a:r>
          </a:p>
          <a:p>
            <a:pPr algn="ctr"/>
            <a:endParaRPr lang="id-ID" sz="2701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858560" y="7239602"/>
            <a:ext cx="3200400" cy="3200400"/>
          </a:xfrm>
          <a:prstGeom prst="ellipse">
            <a:avLst/>
          </a:prstGeom>
          <a:solidFill>
            <a:srgbClr val="67C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lvl="0"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</a:p>
          <a:p>
            <a:pPr algn="ctr"/>
            <a:endParaRPr lang="id-ID" sz="2701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89059" y="7076060"/>
            <a:ext cx="2926080" cy="2926080"/>
          </a:xfrm>
          <a:prstGeom prst="ellipse">
            <a:avLst/>
          </a:prstGeom>
          <a:solidFill>
            <a:srgbClr val="16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810049" rIns="137168" bIns="68584" rtlCol="0" anchor="ctr"/>
          <a:lstStyle/>
          <a:p>
            <a:pPr lvl="0"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packaging</a:t>
            </a:r>
          </a:p>
          <a:p>
            <a:pPr algn="ctr"/>
            <a:endParaRPr lang="id-ID" sz="2701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399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60E338C4-BA3B-4C0D-A1AE-0602340DC71F}"/>
              </a:ext>
            </a:extLst>
          </p:cNvPr>
          <p:cNvSpPr txBox="1">
            <a:spLocks/>
          </p:cNvSpPr>
          <p:nvPr/>
        </p:nvSpPr>
        <p:spPr>
          <a:xfrm>
            <a:off x="831850" y="323850"/>
            <a:ext cx="13546718" cy="1055607"/>
          </a:xfrm>
          <a:prstGeom prst="rect">
            <a:avLst/>
          </a:prstGeom>
        </p:spPr>
        <p:txBody>
          <a:bodyPr vert="horz" lIns="150876" tIns="75438" rIns="150876" bIns="7543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Structure &amp; Governance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16148050" y="595333"/>
            <a:ext cx="2943372" cy="836623"/>
          </a:xfrm>
          <a:custGeom>
            <a:avLst/>
            <a:gdLst/>
            <a:ahLst/>
            <a:cxnLst/>
            <a:rect l="l" t="t" r="r" b="b"/>
            <a:pathLst>
              <a:path w="2943372" h="836623">
                <a:moveTo>
                  <a:pt x="832521" y="777986"/>
                </a:moveTo>
                <a:lnTo>
                  <a:pt x="626095" y="777986"/>
                </a:lnTo>
                <a:lnTo>
                  <a:pt x="648345" y="790551"/>
                </a:lnTo>
                <a:lnTo>
                  <a:pt x="659715" y="795787"/>
                </a:lnTo>
                <a:lnTo>
                  <a:pt x="694759" y="811493"/>
                </a:lnTo>
                <a:lnTo>
                  <a:pt x="706739" y="815681"/>
                </a:lnTo>
                <a:lnTo>
                  <a:pt x="718863" y="818823"/>
                </a:lnTo>
                <a:lnTo>
                  <a:pt x="731126" y="823011"/>
                </a:lnTo>
                <a:lnTo>
                  <a:pt x="756056" y="829294"/>
                </a:lnTo>
                <a:lnTo>
                  <a:pt x="781500" y="833482"/>
                </a:lnTo>
                <a:lnTo>
                  <a:pt x="820564" y="836623"/>
                </a:lnTo>
                <a:lnTo>
                  <a:pt x="837115" y="836623"/>
                </a:lnTo>
                <a:lnTo>
                  <a:pt x="835823" y="805211"/>
                </a:lnTo>
                <a:lnTo>
                  <a:pt x="832521" y="777986"/>
                </a:lnTo>
                <a:close/>
              </a:path>
              <a:path w="2943372" h="836623">
                <a:moveTo>
                  <a:pt x="446393" y="0"/>
                </a:moveTo>
                <a:lnTo>
                  <a:pt x="417400" y="0"/>
                </a:lnTo>
                <a:lnTo>
                  <a:pt x="383168" y="1047"/>
                </a:lnTo>
                <a:lnTo>
                  <a:pt x="317097" y="11517"/>
                </a:lnTo>
                <a:lnTo>
                  <a:pt x="254932" y="32459"/>
                </a:lnTo>
                <a:lnTo>
                  <a:pt x="197535" y="61778"/>
                </a:lnTo>
                <a:lnTo>
                  <a:pt x="145763" y="99473"/>
                </a:lnTo>
                <a:lnTo>
                  <a:pt x="100478" y="145545"/>
                </a:lnTo>
                <a:lnTo>
                  <a:pt x="62538" y="196852"/>
                </a:lnTo>
                <a:lnTo>
                  <a:pt x="32802" y="254442"/>
                </a:lnTo>
                <a:lnTo>
                  <a:pt x="12131" y="316220"/>
                </a:lnTo>
                <a:lnTo>
                  <a:pt x="1383" y="382187"/>
                </a:lnTo>
                <a:lnTo>
                  <a:pt x="0" y="416741"/>
                </a:lnTo>
                <a:lnTo>
                  <a:pt x="1383" y="451295"/>
                </a:lnTo>
                <a:lnTo>
                  <a:pt x="12131" y="517261"/>
                </a:lnTo>
                <a:lnTo>
                  <a:pt x="32802" y="579039"/>
                </a:lnTo>
                <a:lnTo>
                  <a:pt x="62538" y="636629"/>
                </a:lnTo>
                <a:lnTo>
                  <a:pt x="100478" y="688984"/>
                </a:lnTo>
                <a:lnTo>
                  <a:pt x="145763" y="734009"/>
                </a:lnTo>
                <a:lnTo>
                  <a:pt x="197535" y="771704"/>
                </a:lnTo>
                <a:lnTo>
                  <a:pt x="254932" y="801022"/>
                </a:lnTo>
                <a:lnTo>
                  <a:pt x="317097" y="821964"/>
                </a:lnTo>
                <a:lnTo>
                  <a:pt x="383168" y="832435"/>
                </a:lnTo>
                <a:lnTo>
                  <a:pt x="417400" y="834529"/>
                </a:lnTo>
                <a:lnTo>
                  <a:pt x="430770" y="834529"/>
                </a:lnTo>
                <a:lnTo>
                  <a:pt x="470220" y="831388"/>
                </a:lnTo>
                <a:lnTo>
                  <a:pt x="545595" y="814634"/>
                </a:lnTo>
                <a:lnTo>
                  <a:pt x="569495" y="805211"/>
                </a:lnTo>
                <a:lnTo>
                  <a:pt x="581187" y="801022"/>
                </a:lnTo>
                <a:lnTo>
                  <a:pt x="604026" y="790551"/>
                </a:lnTo>
                <a:lnTo>
                  <a:pt x="615160" y="784269"/>
                </a:lnTo>
                <a:lnTo>
                  <a:pt x="626095" y="777986"/>
                </a:lnTo>
                <a:lnTo>
                  <a:pt x="832521" y="777986"/>
                </a:lnTo>
                <a:lnTo>
                  <a:pt x="817240" y="714114"/>
                </a:lnTo>
                <a:lnTo>
                  <a:pt x="795507" y="661759"/>
                </a:lnTo>
                <a:lnTo>
                  <a:pt x="426461" y="661759"/>
                </a:lnTo>
                <a:lnTo>
                  <a:pt x="405094" y="660712"/>
                </a:lnTo>
                <a:lnTo>
                  <a:pt x="364145" y="654430"/>
                </a:lnTo>
                <a:lnTo>
                  <a:pt x="325949" y="641865"/>
                </a:lnTo>
                <a:lnTo>
                  <a:pt x="290957" y="625111"/>
                </a:lnTo>
                <a:lnTo>
                  <a:pt x="259617" y="603122"/>
                </a:lnTo>
                <a:lnTo>
                  <a:pt x="232379" y="575898"/>
                </a:lnTo>
                <a:lnTo>
                  <a:pt x="200199" y="529826"/>
                </a:lnTo>
                <a:lnTo>
                  <a:pt x="185184" y="494225"/>
                </a:lnTo>
                <a:lnTo>
                  <a:pt x="175846" y="456530"/>
                </a:lnTo>
                <a:lnTo>
                  <a:pt x="172633" y="416741"/>
                </a:lnTo>
                <a:lnTo>
                  <a:pt x="173444" y="396846"/>
                </a:lnTo>
                <a:lnTo>
                  <a:pt x="179747" y="358104"/>
                </a:lnTo>
                <a:lnTo>
                  <a:pt x="191868" y="321456"/>
                </a:lnTo>
                <a:lnTo>
                  <a:pt x="219860" y="272243"/>
                </a:lnTo>
                <a:lnTo>
                  <a:pt x="258109" y="231406"/>
                </a:lnTo>
                <a:lnTo>
                  <a:pt x="288468" y="208370"/>
                </a:lnTo>
                <a:lnTo>
                  <a:pt x="340036" y="184287"/>
                </a:lnTo>
                <a:lnTo>
                  <a:pt x="377698" y="174863"/>
                </a:lnTo>
                <a:lnTo>
                  <a:pt x="417400" y="171722"/>
                </a:lnTo>
                <a:lnTo>
                  <a:pt x="754854" y="171722"/>
                </a:lnTo>
                <a:lnTo>
                  <a:pt x="751135" y="166487"/>
                </a:lnTo>
                <a:lnTo>
                  <a:pt x="715829" y="124603"/>
                </a:lnTo>
                <a:lnTo>
                  <a:pt x="675534" y="89002"/>
                </a:lnTo>
                <a:lnTo>
                  <a:pt x="630770" y="57589"/>
                </a:lnTo>
                <a:lnTo>
                  <a:pt x="582055" y="33506"/>
                </a:lnTo>
                <a:lnTo>
                  <a:pt x="529909" y="14659"/>
                </a:lnTo>
                <a:lnTo>
                  <a:pt x="474852" y="3141"/>
                </a:lnTo>
                <a:lnTo>
                  <a:pt x="446393" y="0"/>
                </a:lnTo>
                <a:close/>
              </a:path>
              <a:path w="2943372" h="836623">
                <a:moveTo>
                  <a:pt x="1009621" y="530873"/>
                </a:moveTo>
                <a:lnTo>
                  <a:pt x="818846" y="530873"/>
                </a:lnTo>
                <a:lnTo>
                  <a:pt x="827017" y="556004"/>
                </a:lnTo>
                <a:lnTo>
                  <a:pt x="848281" y="604170"/>
                </a:lnTo>
                <a:lnTo>
                  <a:pt x="875690" y="650241"/>
                </a:lnTo>
                <a:lnTo>
                  <a:pt x="908742" y="691078"/>
                </a:lnTo>
                <a:lnTo>
                  <a:pt x="946935" y="728773"/>
                </a:lnTo>
                <a:lnTo>
                  <a:pt x="989767" y="762280"/>
                </a:lnTo>
                <a:lnTo>
                  <a:pt x="1036736" y="789504"/>
                </a:lnTo>
                <a:lnTo>
                  <a:pt x="1087339" y="810446"/>
                </a:lnTo>
                <a:lnTo>
                  <a:pt x="1141075" y="825105"/>
                </a:lnTo>
                <a:lnTo>
                  <a:pt x="1197442" y="833482"/>
                </a:lnTo>
                <a:lnTo>
                  <a:pt x="1226454" y="834529"/>
                </a:lnTo>
                <a:lnTo>
                  <a:pt x="1255445" y="833482"/>
                </a:lnTo>
                <a:lnTo>
                  <a:pt x="1311762" y="825105"/>
                </a:lnTo>
                <a:lnTo>
                  <a:pt x="1365427" y="810446"/>
                </a:lnTo>
                <a:lnTo>
                  <a:pt x="1415920" y="788457"/>
                </a:lnTo>
                <a:lnTo>
                  <a:pt x="1462723" y="761233"/>
                </a:lnTo>
                <a:lnTo>
                  <a:pt x="1505317" y="727726"/>
                </a:lnTo>
                <a:lnTo>
                  <a:pt x="1543182" y="688984"/>
                </a:lnTo>
                <a:lnTo>
                  <a:pt x="1564439" y="661759"/>
                </a:lnTo>
                <a:lnTo>
                  <a:pt x="1226454" y="661759"/>
                </a:lnTo>
                <a:lnTo>
                  <a:pt x="1206378" y="660712"/>
                </a:lnTo>
                <a:lnTo>
                  <a:pt x="1167631" y="654430"/>
                </a:lnTo>
                <a:lnTo>
                  <a:pt x="1131175" y="642912"/>
                </a:lnTo>
                <a:lnTo>
                  <a:pt x="1081891" y="614640"/>
                </a:lnTo>
                <a:lnTo>
                  <a:pt x="1040598" y="575898"/>
                </a:lnTo>
                <a:lnTo>
                  <a:pt x="1018349" y="545533"/>
                </a:lnTo>
                <a:lnTo>
                  <a:pt x="1009621" y="530873"/>
                </a:lnTo>
                <a:close/>
              </a:path>
              <a:path w="2943372" h="836623">
                <a:moveTo>
                  <a:pt x="1813760" y="520403"/>
                </a:moveTo>
                <a:lnTo>
                  <a:pt x="1630976" y="520403"/>
                </a:lnTo>
                <a:lnTo>
                  <a:pt x="1638739" y="546580"/>
                </a:lnTo>
                <a:lnTo>
                  <a:pt x="1659303" y="597887"/>
                </a:lnTo>
                <a:lnTo>
                  <a:pt x="1686153" y="645006"/>
                </a:lnTo>
                <a:lnTo>
                  <a:pt x="1718770" y="688984"/>
                </a:lnTo>
                <a:lnTo>
                  <a:pt x="1756635" y="727726"/>
                </a:lnTo>
                <a:lnTo>
                  <a:pt x="1799229" y="761233"/>
                </a:lnTo>
                <a:lnTo>
                  <a:pt x="1846032" y="788457"/>
                </a:lnTo>
                <a:lnTo>
                  <a:pt x="1896525" y="810446"/>
                </a:lnTo>
                <a:lnTo>
                  <a:pt x="1950190" y="825105"/>
                </a:lnTo>
                <a:lnTo>
                  <a:pt x="2006507" y="833482"/>
                </a:lnTo>
                <a:lnTo>
                  <a:pt x="2035498" y="834529"/>
                </a:lnTo>
                <a:lnTo>
                  <a:pt x="2069731" y="832435"/>
                </a:lnTo>
                <a:lnTo>
                  <a:pt x="2135805" y="821964"/>
                </a:lnTo>
                <a:lnTo>
                  <a:pt x="2197970" y="801022"/>
                </a:lnTo>
                <a:lnTo>
                  <a:pt x="2255368" y="771704"/>
                </a:lnTo>
                <a:lnTo>
                  <a:pt x="2307139" y="734009"/>
                </a:lnTo>
                <a:lnTo>
                  <a:pt x="2352424" y="688984"/>
                </a:lnTo>
                <a:lnTo>
                  <a:pt x="2373750" y="661759"/>
                </a:lnTo>
                <a:lnTo>
                  <a:pt x="2035498" y="661759"/>
                </a:lnTo>
                <a:lnTo>
                  <a:pt x="2015422" y="660712"/>
                </a:lnTo>
                <a:lnTo>
                  <a:pt x="1976674" y="654430"/>
                </a:lnTo>
                <a:lnTo>
                  <a:pt x="1940218" y="642912"/>
                </a:lnTo>
                <a:lnTo>
                  <a:pt x="1890934" y="614640"/>
                </a:lnTo>
                <a:lnTo>
                  <a:pt x="1849641" y="575898"/>
                </a:lnTo>
                <a:lnTo>
                  <a:pt x="1818041" y="529826"/>
                </a:lnTo>
                <a:lnTo>
                  <a:pt x="1813760" y="520403"/>
                </a:lnTo>
                <a:close/>
              </a:path>
              <a:path w="2943372" h="836623">
                <a:moveTo>
                  <a:pt x="2706294" y="172769"/>
                </a:moveTo>
                <a:lnTo>
                  <a:pt x="2532729" y="172769"/>
                </a:lnTo>
                <a:lnTo>
                  <a:pt x="2532773" y="661759"/>
                </a:lnTo>
                <a:lnTo>
                  <a:pt x="2538122" y="703643"/>
                </a:lnTo>
                <a:lnTo>
                  <a:pt x="2553413" y="742385"/>
                </a:lnTo>
                <a:lnTo>
                  <a:pt x="2577264" y="776939"/>
                </a:lnTo>
                <a:lnTo>
                  <a:pt x="2608339" y="804163"/>
                </a:lnTo>
                <a:lnTo>
                  <a:pt x="2645303" y="823011"/>
                </a:lnTo>
                <a:lnTo>
                  <a:pt x="2686819" y="833482"/>
                </a:lnTo>
                <a:lnTo>
                  <a:pt x="2701438" y="834529"/>
                </a:lnTo>
                <a:lnTo>
                  <a:pt x="2706294" y="172769"/>
                </a:lnTo>
                <a:close/>
              </a:path>
              <a:path w="2943372" h="836623">
                <a:moveTo>
                  <a:pt x="447263" y="447106"/>
                </a:moveTo>
                <a:lnTo>
                  <a:pt x="449272" y="486896"/>
                </a:lnTo>
                <a:lnTo>
                  <a:pt x="455164" y="525638"/>
                </a:lnTo>
                <a:lnTo>
                  <a:pt x="464742" y="563333"/>
                </a:lnTo>
                <a:lnTo>
                  <a:pt x="482903" y="610452"/>
                </a:lnTo>
                <a:lnTo>
                  <a:pt x="494162" y="632441"/>
                </a:lnTo>
                <a:lnTo>
                  <a:pt x="500309" y="643959"/>
                </a:lnTo>
                <a:lnTo>
                  <a:pt x="439585" y="660712"/>
                </a:lnTo>
                <a:lnTo>
                  <a:pt x="426461" y="661759"/>
                </a:lnTo>
                <a:lnTo>
                  <a:pt x="795507" y="661759"/>
                </a:lnTo>
                <a:lnTo>
                  <a:pt x="761895" y="607311"/>
                </a:lnTo>
                <a:lnTo>
                  <a:pt x="722928" y="561239"/>
                </a:lnTo>
                <a:lnTo>
                  <a:pt x="677502" y="522497"/>
                </a:lnTo>
                <a:lnTo>
                  <a:pt x="626420" y="491084"/>
                </a:lnTo>
                <a:lnTo>
                  <a:pt x="570484" y="467001"/>
                </a:lnTo>
                <a:lnTo>
                  <a:pt x="510498" y="452342"/>
                </a:lnTo>
                <a:lnTo>
                  <a:pt x="479236" y="448153"/>
                </a:lnTo>
                <a:lnTo>
                  <a:pt x="447263" y="447106"/>
                </a:lnTo>
                <a:close/>
              </a:path>
              <a:path w="2943372" h="836623">
                <a:moveTo>
                  <a:pt x="1563898" y="171722"/>
                </a:moveTo>
                <a:lnTo>
                  <a:pt x="1226454" y="171722"/>
                </a:lnTo>
                <a:lnTo>
                  <a:pt x="1246529" y="172769"/>
                </a:lnTo>
                <a:lnTo>
                  <a:pt x="1266156" y="174863"/>
                </a:lnTo>
                <a:lnTo>
                  <a:pt x="1303819" y="184287"/>
                </a:lnTo>
                <a:lnTo>
                  <a:pt x="1355386" y="208370"/>
                </a:lnTo>
                <a:lnTo>
                  <a:pt x="1385745" y="231406"/>
                </a:lnTo>
                <a:lnTo>
                  <a:pt x="1423995" y="272243"/>
                </a:lnTo>
                <a:lnTo>
                  <a:pt x="1451986" y="321456"/>
                </a:lnTo>
                <a:lnTo>
                  <a:pt x="1464108" y="358104"/>
                </a:lnTo>
                <a:lnTo>
                  <a:pt x="1470410" y="396846"/>
                </a:lnTo>
                <a:lnTo>
                  <a:pt x="1471222" y="416741"/>
                </a:lnTo>
                <a:lnTo>
                  <a:pt x="1470410" y="436635"/>
                </a:lnTo>
                <a:lnTo>
                  <a:pt x="1464108" y="475378"/>
                </a:lnTo>
                <a:lnTo>
                  <a:pt x="1451986" y="512026"/>
                </a:lnTo>
                <a:lnTo>
                  <a:pt x="1423995" y="561239"/>
                </a:lnTo>
                <a:lnTo>
                  <a:pt x="1385745" y="603122"/>
                </a:lnTo>
                <a:lnTo>
                  <a:pt x="1338938" y="634535"/>
                </a:lnTo>
                <a:lnTo>
                  <a:pt x="1285274" y="654430"/>
                </a:lnTo>
                <a:lnTo>
                  <a:pt x="1246529" y="660712"/>
                </a:lnTo>
                <a:lnTo>
                  <a:pt x="1226454" y="661759"/>
                </a:lnTo>
                <a:lnTo>
                  <a:pt x="1564439" y="661759"/>
                </a:lnTo>
                <a:lnTo>
                  <a:pt x="1589977" y="621970"/>
                </a:lnTo>
                <a:lnTo>
                  <a:pt x="1613749" y="572757"/>
                </a:lnTo>
                <a:lnTo>
                  <a:pt x="1630976" y="520403"/>
                </a:lnTo>
                <a:lnTo>
                  <a:pt x="1813760" y="520403"/>
                </a:lnTo>
                <a:lnTo>
                  <a:pt x="1797834" y="475378"/>
                </a:lnTo>
                <a:lnTo>
                  <a:pt x="1791531" y="436635"/>
                </a:lnTo>
                <a:lnTo>
                  <a:pt x="1790720" y="416741"/>
                </a:lnTo>
                <a:lnTo>
                  <a:pt x="1791531" y="396846"/>
                </a:lnTo>
                <a:lnTo>
                  <a:pt x="1797834" y="358104"/>
                </a:lnTo>
                <a:lnTo>
                  <a:pt x="1809955" y="321456"/>
                </a:lnTo>
                <a:lnTo>
                  <a:pt x="1813493" y="314126"/>
                </a:lnTo>
                <a:lnTo>
                  <a:pt x="1630976" y="314126"/>
                </a:lnTo>
                <a:lnTo>
                  <a:pt x="1613749" y="260725"/>
                </a:lnTo>
                <a:lnTo>
                  <a:pt x="1589977" y="211511"/>
                </a:lnTo>
                <a:lnTo>
                  <a:pt x="1575799" y="188475"/>
                </a:lnTo>
                <a:lnTo>
                  <a:pt x="1563898" y="171722"/>
                </a:lnTo>
                <a:close/>
              </a:path>
              <a:path w="2943372" h="836623">
                <a:moveTo>
                  <a:pt x="2791789" y="171722"/>
                </a:moveTo>
                <a:lnTo>
                  <a:pt x="2035498" y="171722"/>
                </a:lnTo>
                <a:lnTo>
                  <a:pt x="2055574" y="172769"/>
                </a:lnTo>
                <a:lnTo>
                  <a:pt x="2075203" y="174863"/>
                </a:lnTo>
                <a:lnTo>
                  <a:pt x="2112867" y="184287"/>
                </a:lnTo>
                <a:lnTo>
                  <a:pt x="2164437" y="208370"/>
                </a:lnTo>
                <a:lnTo>
                  <a:pt x="2194798" y="231406"/>
                </a:lnTo>
                <a:lnTo>
                  <a:pt x="2233048" y="272243"/>
                </a:lnTo>
                <a:lnTo>
                  <a:pt x="2261040" y="321456"/>
                </a:lnTo>
                <a:lnTo>
                  <a:pt x="2273162" y="358104"/>
                </a:lnTo>
                <a:lnTo>
                  <a:pt x="2279464" y="396846"/>
                </a:lnTo>
                <a:lnTo>
                  <a:pt x="2280276" y="416741"/>
                </a:lnTo>
                <a:lnTo>
                  <a:pt x="2279464" y="436635"/>
                </a:lnTo>
                <a:lnTo>
                  <a:pt x="2273162" y="475378"/>
                </a:lnTo>
                <a:lnTo>
                  <a:pt x="2261040" y="512026"/>
                </a:lnTo>
                <a:lnTo>
                  <a:pt x="2233048" y="561239"/>
                </a:lnTo>
                <a:lnTo>
                  <a:pt x="2194798" y="603122"/>
                </a:lnTo>
                <a:lnTo>
                  <a:pt x="2147988" y="634535"/>
                </a:lnTo>
                <a:lnTo>
                  <a:pt x="2094322" y="654430"/>
                </a:lnTo>
                <a:lnTo>
                  <a:pt x="2055574" y="660712"/>
                </a:lnTo>
                <a:lnTo>
                  <a:pt x="2035498" y="661759"/>
                </a:lnTo>
                <a:lnTo>
                  <a:pt x="2373750" y="661759"/>
                </a:lnTo>
                <a:lnTo>
                  <a:pt x="2406310" y="608358"/>
                </a:lnTo>
                <a:lnTo>
                  <a:pt x="2431620" y="548674"/>
                </a:lnTo>
                <a:lnTo>
                  <a:pt x="2447436" y="484801"/>
                </a:lnTo>
                <a:lnTo>
                  <a:pt x="2452899" y="416741"/>
                </a:lnTo>
                <a:lnTo>
                  <a:pt x="2452680" y="403129"/>
                </a:lnTo>
                <a:lnTo>
                  <a:pt x="2449462" y="363339"/>
                </a:lnTo>
                <a:lnTo>
                  <a:pt x="2442540" y="324597"/>
                </a:lnTo>
                <a:lnTo>
                  <a:pt x="2427863" y="274337"/>
                </a:lnTo>
                <a:lnTo>
                  <a:pt x="2423266" y="262819"/>
                </a:lnTo>
                <a:lnTo>
                  <a:pt x="2418311" y="250254"/>
                </a:lnTo>
                <a:lnTo>
                  <a:pt x="2413005" y="238736"/>
                </a:lnTo>
                <a:lnTo>
                  <a:pt x="2407355" y="227218"/>
                </a:lnTo>
                <a:lnTo>
                  <a:pt x="2401368" y="215700"/>
                </a:lnTo>
                <a:lnTo>
                  <a:pt x="2395050" y="205229"/>
                </a:lnTo>
                <a:lnTo>
                  <a:pt x="2388408" y="193711"/>
                </a:lnTo>
                <a:lnTo>
                  <a:pt x="2381448" y="183240"/>
                </a:lnTo>
                <a:lnTo>
                  <a:pt x="2374179" y="172769"/>
                </a:lnTo>
                <a:lnTo>
                  <a:pt x="2784597" y="172769"/>
                </a:lnTo>
                <a:lnTo>
                  <a:pt x="2791789" y="171722"/>
                </a:lnTo>
                <a:close/>
              </a:path>
              <a:path w="2943372" h="836623">
                <a:moveTo>
                  <a:pt x="754854" y="171722"/>
                </a:moveTo>
                <a:lnTo>
                  <a:pt x="417400" y="171722"/>
                </a:lnTo>
                <a:lnTo>
                  <a:pt x="437476" y="172769"/>
                </a:lnTo>
                <a:lnTo>
                  <a:pt x="457105" y="174863"/>
                </a:lnTo>
                <a:lnTo>
                  <a:pt x="494770" y="184287"/>
                </a:lnTo>
                <a:lnTo>
                  <a:pt x="546340" y="208370"/>
                </a:lnTo>
                <a:lnTo>
                  <a:pt x="576700" y="231406"/>
                </a:lnTo>
                <a:lnTo>
                  <a:pt x="614951" y="272243"/>
                </a:lnTo>
                <a:lnTo>
                  <a:pt x="642943" y="321456"/>
                </a:lnTo>
                <a:lnTo>
                  <a:pt x="655065" y="358104"/>
                </a:lnTo>
                <a:lnTo>
                  <a:pt x="661367" y="396846"/>
                </a:lnTo>
                <a:lnTo>
                  <a:pt x="662178" y="416741"/>
                </a:lnTo>
                <a:lnTo>
                  <a:pt x="661835" y="430353"/>
                </a:lnTo>
                <a:lnTo>
                  <a:pt x="660818" y="442918"/>
                </a:lnTo>
                <a:lnTo>
                  <a:pt x="659147" y="455483"/>
                </a:lnTo>
                <a:lnTo>
                  <a:pt x="656838" y="468048"/>
                </a:lnTo>
                <a:lnTo>
                  <a:pt x="653912" y="479566"/>
                </a:lnTo>
                <a:lnTo>
                  <a:pt x="665162" y="486896"/>
                </a:lnTo>
                <a:lnTo>
                  <a:pt x="676274" y="493178"/>
                </a:lnTo>
                <a:lnTo>
                  <a:pt x="687235" y="500508"/>
                </a:lnTo>
                <a:lnTo>
                  <a:pt x="698033" y="507837"/>
                </a:lnTo>
                <a:lnTo>
                  <a:pt x="708656" y="514120"/>
                </a:lnTo>
                <a:lnTo>
                  <a:pt x="719093" y="522497"/>
                </a:lnTo>
                <a:lnTo>
                  <a:pt x="729331" y="529826"/>
                </a:lnTo>
                <a:lnTo>
                  <a:pt x="739359" y="537156"/>
                </a:lnTo>
                <a:lnTo>
                  <a:pt x="768058" y="562286"/>
                </a:lnTo>
                <a:lnTo>
                  <a:pt x="794430" y="589510"/>
                </a:lnTo>
                <a:lnTo>
                  <a:pt x="800526" y="577992"/>
                </a:lnTo>
                <a:lnTo>
                  <a:pt x="805953" y="567521"/>
                </a:lnTo>
                <a:lnTo>
                  <a:pt x="810774" y="554956"/>
                </a:lnTo>
                <a:lnTo>
                  <a:pt x="815051" y="543438"/>
                </a:lnTo>
                <a:lnTo>
                  <a:pt x="818846" y="530873"/>
                </a:lnTo>
                <a:lnTo>
                  <a:pt x="1009621" y="530873"/>
                </a:lnTo>
                <a:lnTo>
                  <a:pt x="994155" y="494225"/>
                </a:lnTo>
                <a:lnTo>
                  <a:pt x="984880" y="456530"/>
                </a:lnTo>
                <a:lnTo>
                  <a:pt x="981676" y="416741"/>
                </a:lnTo>
                <a:lnTo>
                  <a:pt x="982488" y="396846"/>
                </a:lnTo>
                <a:lnTo>
                  <a:pt x="988790" y="358104"/>
                </a:lnTo>
                <a:lnTo>
                  <a:pt x="1000912" y="321456"/>
                </a:lnTo>
                <a:lnTo>
                  <a:pt x="1004449" y="314126"/>
                </a:lnTo>
                <a:lnTo>
                  <a:pt x="821933" y="314126"/>
                </a:lnTo>
                <a:lnTo>
                  <a:pt x="804706" y="260725"/>
                </a:lnTo>
                <a:lnTo>
                  <a:pt x="780934" y="211511"/>
                </a:lnTo>
                <a:lnTo>
                  <a:pt x="766755" y="188475"/>
                </a:lnTo>
                <a:lnTo>
                  <a:pt x="754854" y="171722"/>
                </a:lnTo>
                <a:close/>
              </a:path>
              <a:path w="2943372" h="836623">
                <a:moveTo>
                  <a:pt x="1255445" y="0"/>
                </a:moveTo>
                <a:lnTo>
                  <a:pt x="1197464" y="0"/>
                </a:lnTo>
                <a:lnTo>
                  <a:pt x="1169006" y="3141"/>
                </a:lnTo>
                <a:lnTo>
                  <a:pt x="1113950" y="14659"/>
                </a:lnTo>
                <a:lnTo>
                  <a:pt x="1061806" y="33506"/>
                </a:lnTo>
                <a:lnTo>
                  <a:pt x="1013093" y="57589"/>
                </a:lnTo>
                <a:lnTo>
                  <a:pt x="968330" y="89002"/>
                </a:lnTo>
                <a:lnTo>
                  <a:pt x="928036" y="124603"/>
                </a:lnTo>
                <a:lnTo>
                  <a:pt x="892730" y="166487"/>
                </a:lnTo>
                <a:lnTo>
                  <a:pt x="862931" y="211511"/>
                </a:lnTo>
                <a:lnTo>
                  <a:pt x="839159" y="260725"/>
                </a:lnTo>
                <a:lnTo>
                  <a:pt x="821933" y="314126"/>
                </a:lnTo>
                <a:lnTo>
                  <a:pt x="1004449" y="314126"/>
                </a:lnTo>
                <a:lnTo>
                  <a:pt x="1008998" y="304702"/>
                </a:lnTo>
                <a:lnTo>
                  <a:pt x="1018349" y="287949"/>
                </a:lnTo>
                <a:lnTo>
                  <a:pt x="1053369" y="243971"/>
                </a:lnTo>
                <a:lnTo>
                  <a:pt x="1097515" y="208370"/>
                </a:lnTo>
                <a:lnTo>
                  <a:pt x="1149085" y="184287"/>
                </a:lnTo>
                <a:lnTo>
                  <a:pt x="1186749" y="174863"/>
                </a:lnTo>
                <a:lnTo>
                  <a:pt x="1226454" y="171722"/>
                </a:lnTo>
                <a:lnTo>
                  <a:pt x="1563898" y="171722"/>
                </a:lnTo>
                <a:lnTo>
                  <a:pt x="1560179" y="166487"/>
                </a:lnTo>
                <a:lnTo>
                  <a:pt x="1524873" y="124603"/>
                </a:lnTo>
                <a:lnTo>
                  <a:pt x="1484579" y="89002"/>
                </a:lnTo>
                <a:lnTo>
                  <a:pt x="1439815" y="57589"/>
                </a:lnTo>
                <a:lnTo>
                  <a:pt x="1391102" y="33506"/>
                </a:lnTo>
                <a:lnTo>
                  <a:pt x="1338958" y="14659"/>
                </a:lnTo>
                <a:lnTo>
                  <a:pt x="1283903" y="3141"/>
                </a:lnTo>
                <a:lnTo>
                  <a:pt x="1255445" y="0"/>
                </a:lnTo>
                <a:close/>
              </a:path>
              <a:path w="2943372" h="836623">
                <a:moveTo>
                  <a:pt x="2051225" y="0"/>
                </a:moveTo>
                <a:lnTo>
                  <a:pt x="2006507" y="0"/>
                </a:lnTo>
                <a:lnTo>
                  <a:pt x="1978049" y="3141"/>
                </a:lnTo>
                <a:lnTo>
                  <a:pt x="1922994" y="14659"/>
                </a:lnTo>
                <a:lnTo>
                  <a:pt x="1870850" y="33506"/>
                </a:lnTo>
                <a:lnTo>
                  <a:pt x="1822137" y="57589"/>
                </a:lnTo>
                <a:lnTo>
                  <a:pt x="1777373" y="89002"/>
                </a:lnTo>
                <a:lnTo>
                  <a:pt x="1737079" y="124603"/>
                </a:lnTo>
                <a:lnTo>
                  <a:pt x="1701773" y="166487"/>
                </a:lnTo>
                <a:lnTo>
                  <a:pt x="1671975" y="211511"/>
                </a:lnTo>
                <a:lnTo>
                  <a:pt x="1648203" y="260725"/>
                </a:lnTo>
                <a:lnTo>
                  <a:pt x="1630976" y="314126"/>
                </a:lnTo>
                <a:lnTo>
                  <a:pt x="1813493" y="314126"/>
                </a:lnTo>
                <a:lnTo>
                  <a:pt x="1818041" y="304702"/>
                </a:lnTo>
                <a:lnTo>
                  <a:pt x="1827393" y="287949"/>
                </a:lnTo>
                <a:lnTo>
                  <a:pt x="1862413" y="243971"/>
                </a:lnTo>
                <a:lnTo>
                  <a:pt x="1906558" y="208370"/>
                </a:lnTo>
                <a:lnTo>
                  <a:pt x="1958128" y="184287"/>
                </a:lnTo>
                <a:lnTo>
                  <a:pt x="1995793" y="174863"/>
                </a:lnTo>
                <a:lnTo>
                  <a:pt x="2035498" y="171722"/>
                </a:lnTo>
                <a:lnTo>
                  <a:pt x="2791789" y="171722"/>
                </a:lnTo>
                <a:lnTo>
                  <a:pt x="2798980" y="170675"/>
                </a:lnTo>
                <a:lnTo>
                  <a:pt x="2839590" y="158110"/>
                </a:lnTo>
                <a:lnTo>
                  <a:pt x="2875350" y="137168"/>
                </a:lnTo>
                <a:lnTo>
                  <a:pt x="2904923" y="108897"/>
                </a:lnTo>
                <a:lnTo>
                  <a:pt x="2916523" y="92143"/>
                </a:lnTo>
                <a:lnTo>
                  <a:pt x="2315749" y="92143"/>
                </a:lnTo>
                <a:lnTo>
                  <a:pt x="2303800" y="83767"/>
                </a:lnTo>
                <a:lnTo>
                  <a:pt x="2266453" y="61778"/>
                </a:lnTo>
                <a:lnTo>
                  <a:pt x="2226987" y="41883"/>
                </a:lnTo>
                <a:lnTo>
                  <a:pt x="2213389" y="36648"/>
                </a:lnTo>
                <a:lnTo>
                  <a:pt x="2199580" y="30365"/>
                </a:lnTo>
                <a:lnTo>
                  <a:pt x="2185566" y="26177"/>
                </a:lnTo>
                <a:lnTo>
                  <a:pt x="2171353" y="20941"/>
                </a:lnTo>
                <a:lnTo>
                  <a:pt x="2142356" y="12565"/>
                </a:lnTo>
                <a:lnTo>
                  <a:pt x="2112636" y="6282"/>
                </a:lnTo>
                <a:lnTo>
                  <a:pt x="2082243" y="2094"/>
                </a:lnTo>
                <a:lnTo>
                  <a:pt x="2051225" y="0"/>
                </a:lnTo>
                <a:close/>
              </a:path>
              <a:path w="2943372" h="836623">
                <a:moveTo>
                  <a:pt x="2469149" y="0"/>
                </a:moveTo>
                <a:lnTo>
                  <a:pt x="2455036" y="0"/>
                </a:lnTo>
                <a:lnTo>
                  <a:pt x="2427789" y="4188"/>
                </a:lnTo>
                <a:lnTo>
                  <a:pt x="2390018" y="18847"/>
                </a:lnTo>
                <a:lnTo>
                  <a:pt x="2357009" y="40836"/>
                </a:lnTo>
                <a:lnTo>
                  <a:pt x="2329929" y="69107"/>
                </a:lnTo>
                <a:lnTo>
                  <a:pt x="2315749" y="92143"/>
                </a:lnTo>
                <a:lnTo>
                  <a:pt x="2916523" y="92143"/>
                </a:lnTo>
                <a:lnTo>
                  <a:pt x="2936832" y="47118"/>
                </a:lnTo>
                <a:lnTo>
                  <a:pt x="2943372" y="4188"/>
                </a:lnTo>
                <a:lnTo>
                  <a:pt x="2469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2795250" y="2914650"/>
            <a:ext cx="6400800" cy="1463040"/>
          </a:xfrm>
          <a:prstGeom prst="rect">
            <a:avLst/>
          </a:prstGeom>
          <a:solidFill>
            <a:srgbClr val="588734">
              <a:alpha val="30000"/>
            </a:srgbClr>
          </a:solidFill>
          <a:ln>
            <a:solidFill>
              <a:srgbClr val="58873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 committee, 6-8 members to ensure project output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every 3 years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95250" y="4743450"/>
            <a:ext cx="6400800" cy="1463040"/>
          </a:xfrm>
          <a:prstGeom prst="rect">
            <a:avLst/>
          </a:prstGeom>
          <a:solidFill>
            <a:srgbClr val="323C7C">
              <a:alpha val="30000"/>
            </a:srgbClr>
          </a:solidFill>
          <a:ln>
            <a:solidFill>
              <a:srgbClr val="323C7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project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Facilitating the activities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charge of the implementation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795250" y="6755130"/>
            <a:ext cx="6400800" cy="1645920"/>
          </a:xfrm>
          <a:prstGeom prst="rect">
            <a:avLst/>
          </a:prstGeom>
          <a:solidFill>
            <a:srgbClr val="00817C">
              <a:alpha val="30000"/>
            </a:srgbClr>
          </a:solidFill>
          <a:ln>
            <a:solidFill>
              <a:srgbClr val="0781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 in ensuring the project output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Attending actively monthly meetings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fee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the services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95250" y="8781298"/>
            <a:ext cx="6400800" cy="1463040"/>
          </a:xfrm>
          <a:prstGeom prst="rect">
            <a:avLst/>
          </a:prstGeom>
          <a:solidFill>
            <a:srgbClr val="1886B8">
              <a:alpha val="30000"/>
            </a:srgbClr>
          </a:solidFill>
          <a:ln>
            <a:solidFill>
              <a:srgbClr val="1D86B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Signing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in accelerating the innovations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9649" y="3549112"/>
            <a:ext cx="466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9648" y="5364709"/>
            <a:ext cx="466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9648" y="7066743"/>
            <a:ext cx="466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78132" y="8874528"/>
            <a:ext cx="466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25202" y="2915619"/>
            <a:ext cx="2670048" cy="1463040"/>
          </a:xfrm>
          <a:prstGeom prst="rect">
            <a:avLst/>
          </a:prstGeom>
          <a:solidFill>
            <a:srgbClr val="588734"/>
          </a:solidFill>
          <a:ln>
            <a:solidFill>
              <a:srgbClr val="5B86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171691" y="4743450"/>
            <a:ext cx="2670048" cy="1463040"/>
          </a:xfrm>
          <a:prstGeom prst="rect">
            <a:avLst/>
          </a:prstGeom>
          <a:solidFill>
            <a:srgbClr val="323C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Management team</a:t>
            </a:r>
          </a:p>
          <a:p>
            <a:pPr lvl="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125202" y="6753296"/>
            <a:ext cx="2670048" cy="1645920"/>
          </a:xfrm>
          <a:prstGeom prst="rect">
            <a:avLst/>
          </a:prstGeom>
          <a:solidFill>
            <a:srgbClr val="0781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125202" y="8781298"/>
            <a:ext cx="2670048" cy="1463040"/>
          </a:xfrm>
          <a:prstGeom prst="rect">
            <a:avLst/>
          </a:prstGeom>
          <a:solidFill>
            <a:srgbClr val="1D86B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Partners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F9CBC12-5548-45D2-8ED7-9C0E79D77897}"/>
              </a:ext>
            </a:extLst>
          </p:cNvPr>
          <p:cNvSpPr txBox="1"/>
          <p:nvPr/>
        </p:nvSpPr>
        <p:spPr>
          <a:xfrm>
            <a:off x="935492" y="2076450"/>
            <a:ext cx="6068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organization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5950" y="2461170"/>
            <a:ext cx="10553091" cy="79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98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868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625</Words>
  <Application>Microsoft Office PowerPoint</Application>
  <PresentationFormat>Benutzerdefiniert</PresentationFormat>
  <Paragraphs>166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Cluster’s Vision </vt:lpstr>
      <vt:lpstr>Cluster’s Mission</vt:lpstr>
      <vt:lpstr>What type of Innovations </vt:lpstr>
      <vt:lpstr>PowerPoint-Präsentation</vt:lpstr>
      <vt:lpstr>Services</vt:lpstr>
      <vt:lpstr>Current members are representatives from</vt:lpstr>
      <vt:lpstr>Why partnering with R&amp;D institutions and Universities</vt:lpstr>
      <vt:lpstr>QOOT and academic partnerships </vt:lpstr>
      <vt:lpstr>Innovation Cluster : Motives &amp; Impact 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</dc:title>
  <dc:creator>Jihane</dc:creator>
  <cp:lastModifiedBy>Lucia Seel</cp:lastModifiedBy>
  <cp:revision>120</cp:revision>
  <dcterms:created xsi:type="dcterms:W3CDTF">2019-02-18T10:05:06Z</dcterms:created>
  <dcterms:modified xsi:type="dcterms:W3CDTF">2019-04-17T07:38:06Z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2019-02-18T00:00:00Z</vt:filetime>
  </property>
  <property fmtid="{D5CDD505-2E9C-101B-9397-08002B2CF9AE}" pid="3" name="LastSaved">
    <vt:filetime>2019-02-18T00:00:00Z</vt:filetime>
  </property>
</Properties>
</file>