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7559675" cx="10080625"/>
  <p:notesSz cx="7559675" cy="10691800"/>
  <p:embeddedFontLst>
    <p:embeddedFont>
      <p:font typeface="Open Sans ExtraBold"/>
      <p:bold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5" roundtripDataSignature="AMtx7mjQ/bOcIWnjkJzAvxVo9KEDjObK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OpenSansExtraBold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ExtraBold-bold.fntdata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20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200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BEB28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"/>
          <p:cNvSpPr txBox="1"/>
          <p:nvPr/>
        </p:nvSpPr>
        <p:spPr>
          <a:xfrm>
            <a:off x="7272337" y="6774600"/>
            <a:ext cx="25923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6087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LOGO OF THE COMPANY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1413550" y="2515950"/>
            <a:ext cx="6840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Open Sans ExtraBold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WHO WE 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622150" y="3429012"/>
            <a:ext cx="8423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SHARE THE KEY FEATURES OF YOUR COMPANY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1620013" y="1756200"/>
            <a:ext cx="6840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Open Sans ExtraBold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TITLE OF YOUR APPLICATION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884164" y="6845400"/>
            <a:ext cx="339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ADD SELECTED COUNTRY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5375" y="136212"/>
            <a:ext cx="1596960" cy="6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4000" y="79625"/>
            <a:ext cx="2636613" cy="71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8750" y="8376"/>
            <a:ext cx="1677950" cy="160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CC00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/>
        </p:nvSpPr>
        <p:spPr>
          <a:xfrm>
            <a:off x="1368425" y="1762125"/>
            <a:ext cx="6840537" cy="54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Open Sans ExtraBold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WHAT WE OFFER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909750" y="2642125"/>
            <a:ext cx="84234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SHARE YOUR OFFER WITHIN THE RECYCLED-BASED COMPOSITES A</a:t>
            </a:r>
            <a:r>
              <a:rPr lang="en-US" sz="1800">
                <a:latin typeface="Open Sans"/>
                <a:ea typeface="Open Sans"/>
                <a:cs typeface="Open Sans"/>
                <a:sym typeface="Open Sans"/>
              </a:rPr>
              <a:t>ND/OR SUSTAINABLE RECYCLED MATERIALS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 THE SELECTED COUNTRY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"/>
          <p:cNvSpPr txBox="1"/>
          <p:nvPr/>
        </p:nvSpPr>
        <p:spPr>
          <a:xfrm>
            <a:off x="1183700" y="5422150"/>
            <a:ext cx="6936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OUR AMBITION:</a:t>
            </a:r>
            <a:endParaRPr b="1"/>
          </a:p>
        </p:txBody>
      </p:sp>
      <p:pic>
        <p:nvPicPr>
          <p:cNvPr id="45" name="Google Shape;4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750" y="8376"/>
            <a:ext cx="1677950" cy="160685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"/>
          <p:cNvSpPr txBox="1"/>
          <p:nvPr/>
        </p:nvSpPr>
        <p:spPr>
          <a:xfrm>
            <a:off x="7272337" y="6774600"/>
            <a:ext cx="25923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6087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LOGO OF THE COMPANY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5375" y="136212"/>
            <a:ext cx="1596960" cy="6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000" y="79625"/>
            <a:ext cx="2636613" cy="71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69900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/>
        </p:nvSpPr>
        <p:spPr>
          <a:xfrm>
            <a:off x="1368425" y="1762125"/>
            <a:ext cx="6840537" cy="54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Open Sans ExtraBold"/>
              <a:buNone/>
            </a:pPr>
            <a:r>
              <a:rPr lang="en-US" sz="2600">
                <a:latin typeface="Open Sans ExtraBold"/>
                <a:ea typeface="Open Sans ExtraBold"/>
                <a:cs typeface="Open Sans ExtraBold"/>
                <a:sym typeface="Open Sans ExtraBold"/>
              </a:rPr>
              <a:t>WHAT WE NEED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"/>
          <p:cNvSpPr txBox="1"/>
          <p:nvPr/>
        </p:nvSpPr>
        <p:spPr>
          <a:xfrm>
            <a:off x="936625" y="2736850"/>
            <a:ext cx="8423275" cy="712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SHARE THE NEEDS WITHIN THE SECTOR ADDRESSED TO THE SELECTED COUNTRY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750" y="8376"/>
            <a:ext cx="1677950" cy="16068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"/>
          <p:cNvSpPr txBox="1"/>
          <p:nvPr/>
        </p:nvSpPr>
        <p:spPr>
          <a:xfrm>
            <a:off x="7272337" y="6774600"/>
            <a:ext cx="25923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60875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 LOGO OF THE COMPANY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5375" y="136212"/>
            <a:ext cx="1596960" cy="6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4000" y="79625"/>
            <a:ext cx="2636613" cy="71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2021-12-06T09:57:40Z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