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sldIdLst>
    <p:sldId id="317" r:id="rId5"/>
    <p:sldId id="318" r:id="rId6"/>
    <p:sldId id="319" r:id="rId7"/>
    <p:sldId id="320" r:id="rId8"/>
    <p:sldId id="321" r:id="rId9"/>
    <p:sldId id="322" r:id="rId10"/>
    <p:sldId id="31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E26"/>
    <a:srgbClr val="165B84"/>
    <a:srgbClr val="3AA2DF"/>
    <a:srgbClr val="263A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1CB85-51C5-4364-B9EB-0B85BDC91C4A}" v="39" dt="2022-05-18T11:43:17.185"/>
    <p1510:client id="{E85A4E53-D498-3F3A-FD12-0BB8BDFACAE6}" v="156" dt="2022-05-18T11:33:05.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0" autoAdjust="0"/>
    <p:restoredTop sz="94660"/>
  </p:normalViewPr>
  <p:slideViewPr>
    <p:cSldViewPr snapToGrid="0" showGuides="1">
      <p:cViewPr varScale="1">
        <p:scale>
          <a:sx n="80" d="100"/>
          <a:sy n="80" d="100"/>
        </p:scale>
        <p:origin x="6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Denis" userId="e117f3e0-776f-4739-8711-51d0c732f7b6" providerId="ADAL" clId="{CCF1CB85-51C5-4364-B9EB-0B85BDC91C4A}"/>
    <pc:docChg chg="undo custSel addSld delSld modSld sldOrd">
      <pc:chgData name="Charlotte Denis" userId="e117f3e0-776f-4739-8711-51d0c732f7b6" providerId="ADAL" clId="{CCF1CB85-51C5-4364-B9EB-0B85BDC91C4A}" dt="2022-05-18T11:59:38.447" v="515" actId="20577"/>
      <pc:docMkLst>
        <pc:docMk/>
      </pc:docMkLst>
      <pc:sldChg chg="addSp delSp modSp del mod modClrScheme chgLayout">
        <pc:chgData name="Charlotte Denis" userId="e117f3e0-776f-4739-8711-51d0c732f7b6" providerId="ADAL" clId="{CCF1CB85-51C5-4364-B9EB-0B85BDC91C4A}" dt="2022-05-17T13:49:54.339" v="9" actId="47"/>
        <pc:sldMkLst>
          <pc:docMk/>
          <pc:sldMk cId="3903760233" sldId="256"/>
        </pc:sldMkLst>
        <pc:spChg chg="del">
          <ac:chgData name="Charlotte Denis" userId="e117f3e0-776f-4739-8711-51d0c732f7b6" providerId="ADAL" clId="{CCF1CB85-51C5-4364-B9EB-0B85BDC91C4A}" dt="2022-05-17T13:49:41.395" v="3" actId="26606"/>
          <ac:spMkLst>
            <pc:docMk/>
            <pc:sldMk cId="3903760233" sldId="256"/>
            <ac:spMk id="2" creationId="{702887C6-5D7A-49F7-872D-E7637D4329CE}"/>
          </ac:spMkLst>
        </pc:spChg>
        <pc:spChg chg="del">
          <ac:chgData name="Charlotte Denis" userId="e117f3e0-776f-4739-8711-51d0c732f7b6" providerId="ADAL" clId="{CCF1CB85-51C5-4364-B9EB-0B85BDC91C4A}" dt="2022-05-17T13:49:41.395" v="3" actId="26606"/>
          <ac:spMkLst>
            <pc:docMk/>
            <pc:sldMk cId="3903760233" sldId="256"/>
            <ac:spMk id="3" creationId="{00EA320C-7BCC-41CB-BE3A-3FB1B7076745}"/>
          </ac:spMkLst>
        </pc:spChg>
        <pc:spChg chg="add mod">
          <ac:chgData name="Charlotte Denis" userId="e117f3e0-776f-4739-8711-51d0c732f7b6" providerId="ADAL" clId="{CCF1CB85-51C5-4364-B9EB-0B85BDC91C4A}" dt="2022-05-17T13:49:41.395" v="3" actId="26606"/>
          <ac:spMkLst>
            <pc:docMk/>
            <pc:sldMk cId="3903760233" sldId="256"/>
            <ac:spMk id="10" creationId="{8AC9C114-A49B-AEF5-F2AC-22DC76D38CE8}"/>
          </ac:spMkLst>
        </pc:spChg>
        <pc:picChg chg="add del mod">
          <ac:chgData name="Charlotte Denis" userId="e117f3e0-776f-4739-8711-51d0c732f7b6" providerId="ADAL" clId="{CCF1CB85-51C5-4364-B9EB-0B85BDC91C4A}" dt="2022-05-17T13:49:49.131" v="8"/>
          <ac:picMkLst>
            <pc:docMk/>
            <pc:sldMk cId="3903760233" sldId="256"/>
            <ac:picMk id="5" creationId="{9A0B79C3-BE8B-5720-E039-593C33026C45}"/>
          </ac:picMkLst>
        </pc:picChg>
      </pc:sldChg>
      <pc:sldChg chg="addSp delSp modSp del mod">
        <pc:chgData name="Charlotte Denis" userId="e117f3e0-776f-4739-8711-51d0c732f7b6" providerId="ADAL" clId="{CCF1CB85-51C5-4364-B9EB-0B85BDC91C4A}" dt="2022-05-17T13:50:11.091" v="15" actId="47"/>
        <pc:sldMkLst>
          <pc:docMk/>
          <pc:sldMk cId="1883497393" sldId="257"/>
        </pc:sldMkLst>
        <pc:spChg chg="add del">
          <ac:chgData name="Charlotte Denis" userId="e117f3e0-776f-4739-8711-51d0c732f7b6" providerId="ADAL" clId="{CCF1CB85-51C5-4364-B9EB-0B85BDC91C4A}" dt="2022-05-17T13:50:00.179" v="12"/>
          <ac:spMkLst>
            <pc:docMk/>
            <pc:sldMk cId="1883497393" sldId="257"/>
            <ac:spMk id="6" creationId="{07F4AFA8-B2AF-4E51-BE62-C74E3517C446}"/>
          </ac:spMkLst>
        </pc:spChg>
        <pc:picChg chg="add del mod">
          <ac:chgData name="Charlotte Denis" userId="e117f3e0-776f-4739-8711-51d0c732f7b6" providerId="ADAL" clId="{CCF1CB85-51C5-4364-B9EB-0B85BDC91C4A}" dt="2022-05-17T13:49:58.855" v="11"/>
          <ac:picMkLst>
            <pc:docMk/>
            <pc:sldMk cId="1883497393" sldId="257"/>
            <ac:picMk id="3" creationId="{0272486B-F233-FB2D-3369-94215F419CFB}"/>
          </ac:picMkLst>
        </pc:picChg>
        <pc:picChg chg="add mod">
          <ac:chgData name="Charlotte Denis" userId="e117f3e0-776f-4739-8711-51d0c732f7b6" providerId="ADAL" clId="{CCF1CB85-51C5-4364-B9EB-0B85BDC91C4A}" dt="2022-05-17T13:50:02.163" v="14" actId="962"/>
          <ac:picMkLst>
            <pc:docMk/>
            <pc:sldMk cId="1883497393" sldId="257"/>
            <ac:picMk id="9" creationId="{C86AA679-0D62-66CE-2680-FA69E7D84829}"/>
          </ac:picMkLst>
        </pc:picChg>
      </pc:sldChg>
      <pc:sldChg chg="del">
        <pc:chgData name="Charlotte Denis" userId="e117f3e0-776f-4739-8711-51d0c732f7b6" providerId="ADAL" clId="{CCF1CB85-51C5-4364-B9EB-0B85BDC91C4A}" dt="2022-05-17T13:50:11.091" v="15" actId="47"/>
        <pc:sldMkLst>
          <pc:docMk/>
          <pc:sldMk cId="4182436627" sldId="258"/>
        </pc:sldMkLst>
      </pc:sldChg>
      <pc:sldChg chg="del">
        <pc:chgData name="Charlotte Denis" userId="e117f3e0-776f-4739-8711-51d0c732f7b6" providerId="ADAL" clId="{CCF1CB85-51C5-4364-B9EB-0B85BDC91C4A}" dt="2022-05-17T13:50:11.091" v="15" actId="47"/>
        <pc:sldMkLst>
          <pc:docMk/>
          <pc:sldMk cId="1427190839" sldId="259"/>
        </pc:sldMkLst>
      </pc:sldChg>
      <pc:sldChg chg="del">
        <pc:chgData name="Charlotte Denis" userId="e117f3e0-776f-4739-8711-51d0c732f7b6" providerId="ADAL" clId="{CCF1CB85-51C5-4364-B9EB-0B85BDC91C4A}" dt="2022-05-17T13:50:11.091" v="15" actId="47"/>
        <pc:sldMkLst>
          <pc:docMk/>
          <pc:sldMk cId="328710861" sldId="260"/>
        </pc:sldMkLst>
      </pc:sldChg>
      <pc:sldChg chg="del">
        <pc:chgData name="Charlotte Denis" userId="e117f3e0-776f-4739-8711-51d0c732f7b6" providerId="ADAL" clId="{CCF1CB85-51C5-4364-B9EB-0B85BDC91C4A}" dt="2022-05-17T13:50:11.091" v="15" actId="47"/>
        <pc:sldMkLst>
          <pc:docMk/>
          <pc:sldMk cId="2720264678" sldId="261"/>
        </pc:sldMkLst>
      </pc:sldChg>
      <pc:sldChg chg="del">
        <pc:chgData name="Charlotte Denis" userId="e117f3e0-776f-4739-8711-51d0c732f7b6" providerId="ADAL" clId="{CCF1CB85-51C5-4364-B9EB-0B85BDC91C4A}" dt="2022-05-17T13:50:11.091" v="15" actId="47"/>
        <pc:sldMkLst>
          <pc:docMk/>
          <pc:sldMk cId="972448000" sldId="262"/>
        </pc:sldMkLst>
      </pc:sldChg>
      <pc:sldChg chg="del">
        <pc:chgData name="Charlotte Denis" userId="e117f3e0-776f-4739-8711-51d0c732f7b6" providerId="ADAL" clId="{CCF1CB85-51C5-4364-B9EB-0B85BDC91C4A}" dt="2022-05-17T13:50:11.091" v="15" actId="47"/>
        <pc:sldMkLst>
          <pc:docMk/>
          <pc:sldMk cId="3143957567" sldId="263"/>
        </pc:sldMkLst>
      </pc:sldChg>
      <pc:sldChg chg="del">
        <pc:chgData name="Charlotte Denis" userId="e117f3e0-776f-4739-8711-51d0c732f7b6" providerId="ADAL" clId="{CCF1CB85-51C5-4364-B9EB-0B85BDC91C4A}" dt="2022-05-17T13:50:11.091" v="15" actId="47"/>
        <pc:sldMkLst>
          <pc:docMk/>
          <pc:sldMk cId="2856555938" sldId="264"/>
        </pc:sldMkLst>
      </pc:sldChg>
      <pc:sldChg chg="del">
        <pc:chgData name="Charlotte Denis" userId="e117f3e0-776f-4739-8711-51d0c732f7b6" providerId="ADAL" clId="{CCF1CB85-51C5-4364-B9EB-0B85BDC91C4A}" dt="2022-05-17T13:50:11.091" v="15" actId="47"/>
        <pc:sldMkLst>
          <pc:docMk/>
          <pc:sldMk cId="367125031" sldId="265"/>
        </pc:sldMkLst>
      </pc:sldChg>
      <pc:sldChg chg="del">
        <pc:chgData name="Charlotte Denis" userId="e117f3e0-776f-4739-8711-51d0c732f7b6" providerId="ADAL" clId="{CCF1CB85-51C5-4364-B9EB-0B85BDC91C4A}" dt="2022-05-17T13:50:11.091" v="15" actId="47"/>
        <pc:sldMkLst>
          <pc:docMk/>
          <pc:sldMk cId="878069663" sldId="270"/>
        </pc:sldMkLst>
      </pc:sldChg>
      <pc:sldChg chg="del">
        <pc:chgData name="Charlotte Denis" userId="e117f3e0-776f-4739-8711-51d0c732f7b6" providerId="ADAL" clId="{CCF1CB85-51C5-4364-B9EB-0B85BDC91C4A}" dt="2022-05-17T13:50:11.091" v="15" actId="47"/>
        <pc:sldMkLst>
          <pc:docMk/>
          <pc:sldMk cId="4060288470" sldId="276"/>
        </pc:sldMkLst>
      </pc:sldChg>
      <pc:sldChg chg="del">
        <pc:chgData name="Charlotte Denis" userId="e117f3e0-776f-4739-8711-51d0c732f7b6" providerId="ADAL" clId="{CCF1CB85-51C5-4364-B9EB-0B85BDC91C4A}" dt="2022-05-17T13:50:11.091" v="15" actId="47"/>
        <pc:sldMkLst>
          <pc:docMk/>
          <pc:sldMk cId="4189524882" sldId="277"/>
        </pc:sldMkLst>
      </pc:sldChg>
      <pc:sldChg chg="del">
        <pc:chgData name="Charlotte Denis" userId="e117f3e0-776f-4739-8711-51d0c732f7b6" providerId="ADAL" clId="{CCF1CB85-51C5-4364-B9EB-0B85BDC91C4A}" dt="2022-05-17T13:50:11.091" v="15" actId="47"/>
        <pc:sldMkLst>
          <pc:docMk/>
          <pc:sldMk cId="2841696654" sldId="283"/>
        </pc:sldMkLst>
      </pc:sldChg>
      <pc:sldChg chg="del">
        <pc:chgData name="Charlotte Denis" userId="e117f3e0-776f-4739-8711-51d0c732f7b6" providerId="ADAL" clId="{CCF1CB85-51C5-4364-B9EB-0B85BDC91C4A}" dt="2022-05-17T13:50:11.091" v="15" actId="47"/>
        <pc:sldMkLst>
          <pc:docMk/>
          <pc:sldMk cId="2875826943" sldId="292"/>
        </pc:sldMkLst>
      </pc:sldChg>
      <pc:sldChg chg="del">
        <pc:chgData name="Charlotte Denis" userId="e117f3e0-776f-4739-8711-51d0c732f7b6" providerId="ADAL" clId="{CCF1CB85-51C5-4364-B9EB-0B85BDC91C4A}" dt="2022-05-17T13:50:11.091" v="15" actId="47"/>
        <pc:sldMkLst>
          <pc:docMk/>
          <pc:sldMk cId="2689555939" sldId="296"/>
        </pc:sldMkLst>
      </pc:sldChg>
      <pc:sldChg chg="del">
        <pc:chgData name="Charlotte Denis" userId="e117f3e0-776f-4739-8711-51d0c732f7b6" providerId="ADAL" clId="{CCF1CB85-51C5-4364-B9EB-0B85BDC91C4A}" dt="2022-05-17T13:50:11.091" v="15" actId="47"/>
        <pc:sldMkLst>
          <pc:docMk/>
          <pc:sldMk cId="4100284343" sldId="301"/>
        </pc:sldMkLst>
      </pc:sldChg>
      <pc:sldChg chg="del">
        <pc:chgData name="Charlotte Denis" userId="e117f3e0-776f-4739-8711-51d0c732f7b6" providerId="ADAL" clId="{CCF1CB85-51C5-4364-B9EB-0B85BDC91C4A}" dt="2022-05-17T13:50:11.091" v="15" actId="47"/>
        <pc:sldMkLst>
          <pc:docMk/>
          <pc:sldMk cId="2533506609" sldId="304"/>
        </pc:sldMkLst>
      </pc:sldChg>
      <pc:sldChg chg="del">
        <pc:chgData name="Charlotte Denis" userId="e117f3e0-776f-4739-8711-51d0c732f7b6" providerId="ADAL" clId="{CCF1CB85-51C5-4364-B9EB-0B85BDC91C4A}" dt="2022-05-17T13:50:11.091" v="15" actId="47"/>
        <pc:sldMkLst>
          <pc:docMk/>
          <pc:sldMk cId="4063286967" sldId="310"/>
        </pc:sldMkLst>
      </pc:sldChg>
      <pc:sldChg chg="del">
        <pc:chgData name="Charlotte Denis" userId="e117f3e0-776f-4739-8711-51d0c732f7b6" providerId="ADAL" clId="{CCF1CB85-51C5-4364-B9EB-0B85BDC91C4A}" dt="2022-05-17T13:50:11.091" v="15" actId="47"/>
        <pc:sldMkLst>
          <pc:docMk/>
          <pc:sldMk cId="3502570777" sldId="311"/>
        </pc:sldMkLst>
      </pc:sldChg>
      <pc:sldChg chg="del">
        <pc:chgData name="Charlotte Denis" userId="e117f3e0-776f-4739-8711-51d0c732f7b6" providerId="ADAL" clId="{CCF1CB85-51C5-4364-B9EB-0B85BDC91C4A}" dt="2022-05-17T13:50:11.091" v="15" actId="47"/>
        <pc:sldMkLst>
          <pc:docMk/>
          <pc:sldMk cId="194629937" sldId="312"/>
        </pc:sldMkLst>
      </pc:sldChg>
      <pc:sldChg chg="del">
        <pc:chgData name="Charlotte Denis" userId="e117f3e0-776f-4739-8711-51d0c732f7b6" providerId="ADAL" clId="{CCF1CB85-51C5-4364-B9EB-0B85BDC91C4A}" dt="2022-05-17T13:50:11.091" v="15" actId="47"/>
        <pc:sldMkLst>
          <pc:docMk/>
          <pc:sldMk cId="119697477" sldId="313"/>
        </pc:sldMkLst>
      </pc:sldChg>
      <pc:sldChg chg="del">
        <pc:chgData name="Charlotte Denis" userId="e117f3e0-776f-4739-8711-51d0c732f7b6" providerId="ADAL" clId="{CCF1CB85-51C5-4364-B9EB-0B85BDC91C4A}" dt="2022-05-17T13:50:11.091" v="15" actId="47"/>
        <pc:sldMkLst>
          <pc:docMk/>
          <pc:sldMk cId="4172131685" sldId="314"/>
        </pc:sldMkLst>
      </pc:sldChg>
      <pc:sldChg chg="del">
        <pc:chgData name="Charlotte Denis" userId="e117f3e0-776f-4739-8711-51d0c732f7b6" providerId="ADAL" clId="{CCF1CB85-51C5-4364-B9EB-0B85BDC91C4A}" dt="2022-05-17T13:50:11.091" v="15" actId="47"/>
        <pc:sldMkLst>
          <pc:docMk/>
          <pc:sldMk cId="1582347892" sldId="315"/>
        </pc:sldMkLst>
      </pc:sldChg>
      <pc:sldChg chg="ord">
        <pc:chgData name="Charlotte Denis" userId="e117f3e0-776f-4739-8711-51d0c732f7b6" providerId="ADAL" clId="{CCF1CB85-51C5-4364-B9EB-0B85BDC91C4A}" dt="2022-05-17T13:50:21.482" v="23"/>
        <pc:sldMkLst>
          <pc:docMk/>
          <pc:sldMk cId="3012584783" sldId="316"/>
        </pc:sldMkLst>
      </pc:sldChg>
      <pc:sldChg chg="addSp modSp new mod">
        <pc:chgData name="Charlotte Denis" userId="e117f3e0-776f-4739-8711-51d0c732f7b6" providerId="ADAL" clId="{CCF1CB85-51C5-4364-B9EB-0B85BDC91C4A}" dt="2022-05-17T16:01:10.662" v="319" actId="1076"/>
        <pc:sldMkLst>
          <pc:docMk/>
          <pc:sldMk cId="1798497198" sldId="317"/>
        </pc:sldMkLst>
        <pc:spChg chg="add mod">
          <ac:chgData name="Charlotte Denis" userId="e117f3e0-776f-4739-8711-51d0c732f7b6" providerId="ADAL" clId="{CCF1CB85-51C5-4364-B9EB-0B85BDC91C4A}" dt="2022-05-17T13:53:43.891" v="184" actId="207"/>
          <ac:spMkLst>
            <pc:docMk/>
            <pc:sldMk cId="1798497198" sldId="317"/>
            <ac:spMk id="6" creationId="{4718F350-8E14-C627-272B-9B7BD6274D5A}"/>
          </ac:spMkLst>
        </pc:spChg>
        <pc:picChg chg="add mod">
          <ac:chgData name="Charlotte Denis" userId="e117f3e0-776f-4739-8711-51d0c732f7b6" providerId="ADAL" clId="{CCF1CB85-51C5-4364-B9EB-0B85BDC91C4A}" dt="2022-05-17T16:01:10.662" v="319" actId="1076"/>
          <ac:picMkLst>
            <pc:docMk/>
            <pc:sldMk cId="1798497198" sldId="317"/>
            <ac:picMk id="5" creationId="{5DB0CCFD-B369-DFFF-CA9C-EF4D9AE86EF2}"/>
          </ac:picMkLst>
        </pc:picChg>
      </pc:sldChg>
      <pc:sldChg chg="del">
        <pc:chgData name="Charlotte Denis" userId="e117f3e0-776f-4739-8711-51d0c732f7b6" providerId="ADAL" clId="{CCF1CB85-51C5-4364-B9EB-0B85BDC91C4A}" dt="2022-05-17T13:50:11.091" v="15" actId="47"/>
        <pc:sldMkLst>
          <pc:docMk/>
          <pc:sldMk cId="3633467327" sldId="317"/>
        </pc:sldMkLst>
      </pc:sldChg>
      <pc:sldChg chg="modSp new mod">
        <pc:chgData name="Charlotte Denis" userId="e117f3e0-776f-4739-8711-51d0c732f7b6" providerId="ADAL" clId="{CCF1CB85-51C5-4364-B9EB-0B85BDC91C4A}" dt="2022-05-18T07:44:34.819" v="504" actId="14100"/>
        <pc:sldMkLst>
          <pc:docMk/>
          <pc:sldMk cId="2924956222" sldId="318"/>
        </pc:sldMkLst>
        <pc:spChg chg="mod">
          <ac:chgData name="Charlotte Denis" userId="e117f3e0-776f-4739-8711-51d0c732f7b6" providerId="ADAL" clId="{CCF1CB85-51C5-4364-B9EB-0B85BDC91C4A}" dt="2022-05-18T07:44:32.704" v="503" actId="20577"/>
          <ac:spMkLst>
            <pc:docMk/>
            <pc:sldMk cId="2924956222" sldId="318"/>
            <ac:spMk id="2" creationId="{31DF79E5-A8F9-BC60-D88E-4205C1C1DF9D}"/>
          </ac:spMkLst>
        </pc:spChg>
        <pc:spChg chg="mod">
          <ac:chgData name="Charlotte Denis" userId="e117f3e0-776f-4739-8711-51d0c732f7b6" providerId="ADAL" clId="{CCF1CB85-51C5-4364-B9EB-0B85BDC91C4A}" dt="2022-05-18T07:44:34.819" v="504" actId="14100"/>
          <ac:spMkLst>
            <pc:docMk/>
            <pc:sldMk cId="2924956222" sldId="318"/>
            <ac:spMk id="3" creationId="{0BA073EA-C9AD-2027-088B-2AC942D6292E}"/>
          </ac:spMkLst>
        </pc:spChg>
      </pc:sldChg>
      <pc:sldChg chg="del">
        <pc:chgData name="Charlotte Denis" userId="e117f3e0-776f-4739-8711-51d0c732f7b6" providerId="ADAL" clId="{CCF1CB85-51C5-4364-B9EB-0B85BDC91C4A}" dt="2022-05-17T13:50:11.091" v="15" actId="47"/>
        <pc:sldMkLst>
          <pc:docMk/>
          <pc:sldMk cId="3202862268" sldId="318"/>
        </pc:sldMkLst>
      </pc:sldChg>
      <pc:sldChg chg="del">
        <pc:chgData name="Charlotte Denis" userId="e117f3e0-776f-4739-8711-51d0c732f7b6" providerId="ADAL" clId="{CCF1CB85-51C5-4364-B9EB-0B85BDC91C4A}" dt="2022-05-17T13:50:11.091" v="15" actId="47"/>
        <pc:sldMkLst>
          <pc:docMk/>
          <pc:sldMk cId="952278871" sldId="319"/>
        </pc:sldMkLst>
      </pc:sldChg>
      <pc:sldChg chg="addSp delSp modSp add mod">
        <pc:chgData name="Charlotte Denis" userId="e117f3e0-776f-4739-8711-51d0c732f7b6" providerId="ADAL" clId="{CCF1CB85-51C5-4364-B9EB-0B85BDC91C4A}" dt="2022-05-18T07:42:00.710" v="411" actId="20577"/>
        <pc:sldMkLst>
          <pc:docMk/>
          <pc:sldMk cId="1402935740" sldId="319"/>
        </pc:sldMkLst>
        <pc:spChg chg="mod">
          <ac:chgData name="Charlotte Denis" userId="e117f3e0-776f-4739-8711-51d0c732f7b6" providerId="ADAL" clId="{CCF1CB85-51C5-4364-B9EB-0B85BDC91C4A}" dt="2022-05-17T13:51:14.152" v="107" actId="20577"/>
          <ac:spMkLst>
            <pc:docMk/>
            <pc:sldMk cId="1402935740" sldId="319"/>
            <ac:spMk id="2" creationId="{31DF79E5-A8F9-BC60-D88E-4205C1C1DF9D}"/>
          </ac:spMkLst>
        </pc:spChg>
        <pc:spChg chg="mod">
          <ac:chgData name="Charlotte Denis" userId="e117f3e0-776f-4739-8711-51d0c732f7b6" providerId="ADAL" clId="{CCF1CB85-51C5-4364-B9EB-0B85BDC91C4A}" dt="2022-05-18T07:42:00.710" v="411" actId="20577"/>
          <ac:spMkLst>
            <pc:docMk/>
            <pc:sldMk cId="1402935740" sldId="319"/>
            <ac:spMk id="3" creationId="{0BA073EA-C9AD-2027-088B-2AC942D6292E}"/>
          </ac:spMkLst>
        </pc:spChg>
        <pc:spChg chg="add del">
          <ac:chgData name="Charlotte Denis" userId="e117f3e0-776f-4739-8711-51d0c732f7b6" providerId="ADAL" clId="{CCF1CB85-51C5-4364-B9EB-0B85BDC91C4A}" dt="2022-05-17T13:54:55.817" v="224"/>
          <ac:spMkLst>
            <pc:docMk/>
            <pc:sldMk cId="1402935740" sldId="319"/>
            <ac:spMk id="6" creationId="{EF372710-3FD0-5592-2D00-0FDEEB86A389}"/>
          </ac:spMkLst>
        </pc:spChg>
        <pc:spChg chg="add del">
          <ac:chgData name="Charlotte Denis" userId="e117f3e0-776f-4739-8711-51d0c732f7b6" providerId="ADAL" clId="{CCF1CB85-51C5-4364-B9EB-0B85BDC91C4A}" dt="2022-05-17T13:54:55.817" v="224"/>
          <ac:spMkLst>
            <pc:docMk/>
            <pc:sldMk cId="1402935740" sldId="319"/>
            <ac:spMk id="7" creationId="{F4F70D20-B3A5-6850-383E-87C737F0AEBE}"/>
          </ac:spMkLst>
        </pc:spChg>
        <pc:spChg chg="add del">
          <ac:chgData name="Charlotte Denis" userId="e117f3e0-776f-4739-8711-51d0c732f7b6" providerId="ADAL" clId="{CCF1CB85-51C5-4364-B9EB-0B85BDC91C4A}" dt="2022-05-17T13:54:55.817" v="224"/>
          <ac:spMkLst>
            <pc:docMk/>
            <pc:sldMk cId="1402935740" sldId="319"/>
            <ac:spMk id="8" creationId="{16679094-74F8-ED61-BB96-5B2D98DFEFF0}"/>
          </ac:spMkLst>
        </pc:spChg>
        <pc:spChg chg="add del">
          <ac:chgData name="Charlotte Denis" userId="e117f3e0-776f-4739-8711-51d0c732f7b6" providerId="ADAL" clId="{CCF1CB85-51C5-4364-B9EB-0B85BDC91C4A}" dt="2022-05-17T13:54:55.817" v="224"/>
          <ac:spMkLst>
            <pc:docMk/>
            <pc:sldMk cId="1402935740" sldId="319"/>
            <ac:spMk id="9" creationId="{D4C13B06-0BF3-E8E0-0487-844C66425981}"/>
          </ac:spMkLst>
        </pc:spChg>
        <pc:spChg chg="add del">
          <ac:chgData name="Charlotte Denis" userId="e117f3e0-776f-4739-8711-51d0c732f7b6" providerId="ADAL" clId="{CCF1CB85-51C5-4364-B9EB-0B85BDC91C4A}" dt="2022-05-17T13:54:55.817" v="224"/>
          <ac:spMkLst>
            <pc:docMk/>
            <pc:sldMk cId="1402935740" sldId="319"/>
            <ac:spMk id="10" creationId="{90E61B23-BF10-D3DB-404F-FDA8645CECF2}"/>
          </ac:spMkLst>
        </pc:spChg>
      </pc:sldChg>
      <pc:sldChg chg="modSp add mod">
        <pc:chgData name="Charlotte Denis" userId="e117f3e0-776f-4739-8711-51d0c732f7b6" providerId="ADAL" clId="{CCF1CB85-51C5-4364-B9EB-0B85BDC91C4A}" dt="2022-05-18T11:59:38.447" v="515" actId="20577"/>
        <pc:sldMkLst>
          <pc:docMk/>
          <pc:sldMk cId="1337434129" sldId="320"/>
        </pc:sldMkLst>
        <pc:spChg chg="mod">
          <ac:chgData name="Charlotte Denis" userId="e117f3e0-776f-4739-8711-51d0c732f7b6" providerId="ADAL" clId="{CCF1CB85-51C5-4364-B9EB-0B85BDC91C4A}" dt="2022-05-17T13:51:28.914" v="129" actId="20577"/>
          <ac:spMkLst>
            <pc:docMk/>
            <pc:sldMk cId="1337434129" sldId="320"/>
            <ac:spMk id="2" creationId="{31DF79E5-A8F9-BC60-D88E-4205C1C1DF9D}"/>
          </ac:spMkLst>
        </pc:spChg>
        <pc:spChg chg="mod">
          <ac:chgData name="Charlotte Denis" userId="e117f3e0-776f-4739-8711-51d0c732f7b6" providerId="ADAL" clId="{CCF1CB85-51C5-4364-B9EB-0B85BDC91C4A}" dt="2022-05-18T11:59:38.447" v="515" actId="20577"/>
          <ac:spMkLst>
            <pc:docMk/>
            <pc:sldMk cId="1337434129" sldId="320"/>
            <ac:spMk id="3" creationId="{0BA073EA-C9AD-2027-088B-2AC942D6292E}"/>
          </ac:spMkLst>
        </pc:spChg>
      </pc:sldChg>
      <pc:sldChg chg="modSp add mod">
        <pc:chgData name="Charlotte Denis" userId="e117f3e0-776f-4739-8711-51d0c732f7b6" providerId="ADAL" clId="{CCF1CB85-51C5-4364-B9EB-0B85BDC91C4A}" dt="2022-05-18T07:44:50.021" v="505" actId="122"/>
        <pc:sldMkLst>
          <pc:docMk/>
          <pc:sldMk cId="4085350895" sldId="321"/>
        </pc:sldMkLst>
        <pc:spChg chg="mod">
          <ac:chgData name="Charlotte Denis" userId="e117f3e0-776f-4739-8711-51d0c732f7b6" providerId="ADAL" clId="{CCF1CB85-51C5-4364-B9EB-0B85BDC91C4A}" dt="2022-05-18T07:43:45.738" v="474" actId="20577"/>
          <ac:spMkLst>
            <pc:docMk/>
            <pc:sldMk cId="4085350895" sldId="321"/>
            <ac:spMk id="2" creationId="{31DF79E5-A8F9-BC60-D88E-4205C1C1DF9D}"/>
          </ac:spMkLst>
        </pc:spChg>
        <pc:spChg chg="mod">
          <ac:chgData name="Charlotte Denis" userId="e117f3e0-776f-4739-8711-51d0c732f7b6" providerId="ADAL" clId="{CCF1CB85-51C5-4364-B9EB-0B85BDC91C4A}" dt="2022-05-18T07:44:50.021" v="505" actId="122"/>
          <ac:spMkLst>
            <pc:docMk/>
            <pc:sldMk cId="4085350895" sldId="321"/>
            <ac:spMk id="3" creationId="{0BA073EA-C9AD-2027-088B-2AC942D6292E}"/>
          </ac:spMkLst>
        </pc:spChg>
      </pc:sldChg>
      <pc:sldChg chg="addSp delSp modSp add mod">
        <pc:chgData name="Charlotte Denis" userId="e117f3e0-776f-4739-8711-51d0c732f7b6" providerId="ADAL" clId="{CCF1CB85-51C5-4364-B9EB-0B85BDC91C4A}" dt="2022-05-18T07:44:26.873" v="499" actId="1076"/>
        <pc:sldMkLst>
          <pc:docMk/>
          <pc:sldMk cId="109079531" sldId="322"/>
        </pc:sldMkLst>
        <pc:spChg chg="mod">
          <ac:chgData name="Charlotte Denis" userId="e117f3e0-776f-4739-8711-51d0c732f7b6" providerId="ADAL" clId="{CCF1CB85-51C5-4364-B9EB-0B85BDC91C4A}" dt="2022-05-18T07:43:52.395" v="489" actId="20577"/>
          <ac:spMkLst>
            <pc:docMk/>
            <pc:sldMk cId="109079531" sldId="322"/>
            <ac:spMk id="2" creationId="{31DF79E5-A8F9-BC60-D88E-4205C1C1DF9D}"/>
          </ac:spMkLst>
        </pc:spChg>
        <pc:spChg chg="del">
          <ac:chgData name="Charlotte Denis" userId="e117f3e0-776f-4739-8711-51d0c732f7b6" providerId="ADAL" clId="{CCF1CB85-51C5-4364-B9EB-0B85BDC91C4A}" dt="2022-05-18T07:43:54.609" v="490" actId="478"/>
          <ac:spMkLst>
            <pc:docMk/>
            <pc:sldMk cId="109079531" sldId="322"/>
            <ac:spMk id="3" creationId="{0BA073EA-C9AD-2027-088B-2AC942D6292E}"/>
          </ac:spMkLst>
        </pc:spChg>
        <pc:spChg chg="add del mod">
          <ac:chgData name="Charlotte Denis" userId="e117f3e0-776f-4739-8711-51d0c732f7b6" providerId="ADAL" clId="{CCF1CB85-51C5-4364-B9EB-0B85BDC91C4A}" dt="2022-05-18T07:43:57.217" v="491" actId="478"/>
          <ac:spMkLst>
            <pc:docMk/>
            <pc:sldMk cId="109079531" sldId="322"/>
            <ac:spMk id="7" creationId="{5C184249-8D79-598B-430B-4E6BCE967753}"/>
          </ac:spMkLst>
        </pc:spChg>
        <pc:picChg chg="add mod">
          <ac:chgData name="Charlotte Denis" userId="e117f3e0-776f-4739-8711-51d0c732f7b6" providerId="ADAL" clId="{CCF1CB85-51C5-4364-B9EB-0B85BDC91C4A}" dt="2022-05-18T07:44:26.873" v="499" actId="1076"/>
          <ac:picMkLst>
            <pc:docMk/>
            <pc:sldMk cId="109079531" sldId="322"/>
            <ac:picMk id="9" creationId="{612BFB14-4638-C88C-1723-AC111EA1F237}"/>
          </ac:picMkLst>
        </pc:picChg>
      </pc:sldChg>
      <pc:sldChg chg="del">
        <pc:chgData name="Charlotte Denis" userId="e117f3e0-776f-4739-8711-51d0c732f7b6" providerId="ADAL" clId="{CCF1CB85-51C5-4364-B9EB-0B85BDC91C4A}" dt="2022-05-17T13:50:11.091" v="15" actId="47"/>
        <pc:sldMkLst>
          <pc:docMk/>
          <pc:sldMk cId="1210070730" sldId="325"/>
        </pc:sldMkLst>
      </pc:sldChg>
      <pc:sldChg chg="del">
        <pc:chgData name="Charlotte Denis" userId="e117f3e0-776f-4739-8711-51d0c732f7b6" providerId="ADAL" clId="{CCF1CB85-51C5-4364-B9EB-0B85BDC91C4A}" dt="2022-05-17T13:50:11.091" v="15" actId="47"/>
        <pc:sldMkLst>
          <pc:docMk/>
          <pc:sldMk cId="2231048028" sldId="326"/>
        </pc:sldMkLst>
      </pc:sldChg>
      <pc:sldChg chg="del">
        <pc:chgData name="Charlotte Denis" userId="e117f3e0-776f-4739-8711-51d0c732f7b6" providerId="ADAL" clId="{CCF1CB85-51C5-4364-B9EB-0B85BDC91C4A}" dt="2022-05-17T13:50:11.091" v="15" actId="47"/>
        <pc:sldMkLst>
          <pc:docMk/>
          <pc:sldMk cId="2727978753" sldId="327"/>
        </pc:sldMkLst>
      </pc:sldChg>
      <pc:sldChg chg="del">
        <pc:chgData name="Charlotte Denis" userId="e117f3e0-776f-4739-8711-51d0c732f7b6" providerId="ADAL" clId="{CCF1CB85-51C5-4364-B9EB-0B85BDC91C4A}" dt="2022-05-17T13:50:11.091" v="15" actId="47"/>
        <pc:sldMkLst>
          <pc:docMk/>
          <pc:sldMk cId="2992382430" sldId="328"/>
        </pc:sldMkLst>
      </pc:sldChg>
      <pc:sldChg chg="del">
        <pc:chgData name="Charlotte Denis" userId="e117f3e0-776f-4739-8711-51d0c732f7b6" providerId="ADAL" clId="{CCF1CB85-51C5-4364-B9EB-0B85BDC91C4A}" dt="2022-05-17T13:50:11.091" v="15" actId="47"/>
        <pc:sldMkLst>
          <pc:docMk/>
          <pc:sldMk cId="260534225" sldId="329"/>
        </pc:sldMkLst>
      </pc:sldChg>
      <pc:sldChg chg="del">
        <pc:chgData name="Charlotte Denis" userId="e117f3e0-776f-4739-8711-51d0c732f7b6" providerId="ADAL" clId="{CCF1CB85-51C5-4364-B9EB-0B85BDC91C4A}" dt="2022-05-17T13:50:11.091" v="15" actId="47"/>
        <pc:sldMkLst>
          <pc:docMk/>
          <pc:sldMk cId="664612794" sldId="335"/>
        </pc:sldMkLst>
      </pc:sldChg>
      <pc:sldChg chg="del">
        <pc:chgData name="Charlotte Denis" userId="e117f3e0-776f-4739-8711-51d0c732f7b6" providerId="ADAL" clId="{CCF1CB85-51C5-4364-B9EB-0B85BDC91C4A}" dt="2022-05-17T13:50:11.091" v="15" actId="47"/>
        <pc:sldMkLst>
          <pc:docMk/>
          <pc:sldMk cId="3024638524" sldId="342"/>
        </pc:sldMkLst>
      </pc:sldChg>
      <pc:sldChg chg="del">
        <pc:chgData name="Charlotte Denis" userId="e117f3e0-776f-4739-8711-51d0c732f7b6" providerId="ADAL" clId="{CCF1CB85-51C5-4364-B9EB-0B85BDC91C4A}" dt="2022-05-17T13:50:11.091" v="15" actId="47"/>
        <pc:sldMkLst>
          <pc:docMk/>
          <pc:sldMk cId="3823770571" sldId="348"/>
        </pc:sldMkLst>
      </pc:sldChg>
      <pc:sldChg chg="del">
        <pc:chgData name="Charlotte Denis" userId="e117f3e0-776f-4739-8711-51d0c732f7b6" providerId="ADAL" clId="{CCF1CB85-51C5-4364-B9EB-0B85BDC91C4A}" dt="2022-05-17T13:50:11.091" v="15" actId="47"/>
        <pc:sldMkLst>
          <pc:docMk/>
          <pc:sldMk cId="1191974980" sldId="349"/>
        </pc:sldMkLst>
      </pc:sldChg>
      <pc:sldChg chg="del">
        <pc:chgData name="Charlotte Denis" userId="e117f3e0-776f-4739-8711-51d0c732f7b6" providerId="ADAL" clId="{CCF1CB85-51C5-4364-B9EB-0B85BDC91C4A}" dt="2022-05-17T13:50:11.091" v="15" actId="47"/>
        <pc:sldMkLst>
          <pc:docMk/>
          <pc:sldMk cId="1385293653" sldId="350"/>
        </pc:sldMkLst>
      </pc:sldChg>
      <pc:sldChg chg="del">
        <pc:chgData name="Charlotte Denis" userId="e117f3e0-776f-4739-8711-51d0c732f7b6" providerId="ADAL" clId="{CCF1CB85-51C5-4364-B9EB-0B85BDC91C4A}" dt="2022-05-17T13:50:11.091" v="15" actId="47"/>
        <pc:sldMkLst>
          <pc:docMk/>
          <pc:sldMk cId="1192447557" sldId="351"/>
        </pc:sldMkLst>
      </pc:sldChg>
      <pc:sldChg chg="del">
        <pc:chgData name="Charlotte Denis" userId="e117f3e0-776f-4739-8711-51d0c732f7b6" providerId="ADAL" clId="{CCF1CB85-51C5-4364-B9EB-0B85BDC91C4A}" dt="2022-05-17T13:50:11.091" v="15" actId="47"/>
        <pc:sldMkLst>
          <pc:docMk/>
          <pc:sldMk cId="2315060487" sldId="352"/>
        </pc:sldMkLst>
      </pc:sldChg>
      <pc:sldChg chg="del">
        <pc:chgData name="Charlotte Denis" userId="e117f3e0-776f-4739-8711-51d0c732f7b6" providerId="ADAL" clId="{CCF1CB85-51C5-4364-B9EB-0B85BDC91C4A}" dt="2022-05-17T13:50:11.091" v="15" actId="47"/>
        <pc:sldMkLst>
          <pc:docMk/>
          <pc:sldMk cId="2564958559" sldId="353"/>
        </pc:sldMkLst>
      </pc:sldChg>
      <pc:sldChg chg="del">
        <pc:chgData name="Charlotte Denis" userId="e117f3e0-776f-4739-8711-51d0c732f7b6" providerId="ADAL" clId="{CCF1CB85-51C5-4364-B9EB-0B85BDC91C4A}" dt="2022-05-17T13:50:11.091" v="15" actId="47"/>
        <pc:sldMkLst>
          <pc:docMk/>
          <pc:sldMk cId="2102781269" sldId="354"/>
        </pc:sldMkLst>
      </pc:sldChg>
      <pc:sldChg chg="del">
        <pc:chgData name="Charlotte Denis" userId="e117f3e0-776f-4739-8711-51d0c732f7b6" providerId="ADAL" clId="{CCF1CB85-51C5-4364-B9EB-0B85BDC91C4A}" dt="2022-05-17T13:50:11.091" v="15" actId="47"/>
        <pc:sldMkLst>
          <pc:docMk/>
          <pc:sldMk cId="2495917748" sldId="355"/>
        </pc:sldMkLst>
      </pc:sldChg>
      <pc:sldChg chg="del">
        <pc:chgData name="Charlotte Denis" userId="e117f3e0-776f-4739-8711-51d0c732f7b6" providerId="ADAL" clId="{CCF1CB85-51C5-4364-B9EB-0B85BDC91C4A}" dt="2022-05-17T13:50:11.091" v="15" actId="47"/>
        <pc:sldMkLst>
          <pc:docMk/>
          <pc:sldMk cId="442757244" sldId="356"/>
        </pc:sldMkLst>
      </pc:sldChg>
      <pc:sldChg chg="del">
        <pc:chgData name="Charlotte Denis" userId="e117f3e0-776f-4739-8711-51d0c732f7b6" providerId="ADAL" clId="{CCF1CB85-51C5-4364-B9EB-0B85BDC91C4A}" dt="2022-05-17T13:50:11.091" v="15" actId="47"/>
        <pc:sldMkLst>
          <pc:docMk/>
          <pc:sldMk cId="681078823" sldId="357"/>
        </pc:sldMkLst>
      </pc:sldChg>
      <pc:sldChg chg="del">
        <pc:chgData name="Charlotte Denis" userId="e117f3e0-776f-4739-8711-51d0c732f7b6" providerId="ADAL" clId="{CCF1CB85-51C5-4364-B9EB-0B85BDC91C4A}" dt="2022-05-17T13:50:11.091" v="15" actId="47"/>
        <pc:sldMkLst>
          <pc:docMk/>
          <pc:sldMk cId="2726615738" sldId="358"/>
        </pc:sldMkLst>
      </pc:sldChg>
      <pc:sldChg chg="del">
        <pc:chgData name="Charlotte Denis" userId="e117f3e0-776f-4739-8711-51d0c732f7b6" providerId="ADAL" clId="{CCF1CB85-51C5-4364-B9EB-0B85BDC91C4A}" dt="2022-05-17T13:50:11.091" v="15" actId="47"/>
        <pc:sldMkLst>
          <pc:docMk/>
          <pc:sldMk cId="1457593983" sldId="359"/>
        </pc:sldMkLst>
      </pc:sldChg>
      <pc:sldChg chg="del">
        <pc:chgData name="Charlotte Denis" userId="e117f3e0-776f-4739-8711-51d0c732f7b6" providerId="ADAL" clId="{CCF1CB85-51C5-4364-B9EB-0B85BDC91C4A}" dt="2022-05-17T13:50:11.091" v="15" actId="47"/>
        <pc:sldMkLst>
          <pc:docMk/>
          <pc:sldMk cId="3083769697" sldId="360"/>
        </pc:sldMkLst>
      </pc:sldChg>
      <pc:sldChg chg="del">
        <pc:chgData name="Charlotte Denis" userId="e117f3e0-776f-4739-8711-51d0c732f7b6" providerId="ADAL" clId="{CCF1CB85-51C5-4364-B9EB-0B85BDC91C4A}" dt="2022-05-17T13:50:11.091" v="15" actId="47"/>
        <pc:sldMkLst>
          <pc:docMk/>
          <pc:sldMk cId="353454751" sldId="361"/>
        </pc:sldMkLst>
      </pc:sldChg>
      <pc:sldChg chg="del">
        <pc:chgData name="Charlotte Denis" userId="e117f3e0-776f-4739-8711-51d0c732f7b6" providerId="ADAL" clId="{CCF1CB85-51C5-4364-B9EB-0B85BDC91C4A}" dt="2022-05-17T13:50:11.091" v="15" actId="47"/>
        <pc:sldMkLst>
          <pc:docMk/>
          <pc:sldMk cId="1294216517" sldId="362"/>
        </pc:sldMkLst>
      </pc:sldChg>
      <pc:sldChg chg="del">
        <pc:chgData name="Charlotte Denis" userId="e117f3e0-776f-4739-8711-51d0c732f7b6" providerId="ADAL" clId="{CCF1CB85-51C5-4364-B9EB-0B85BDC91C4A}" dt="2022-05-17T13:50:11.091" v="15" actId="47"/>
        <pc:sldMkLst>
          <pc:docMk/>
          <pc:sldMk cId="2771996844" sldId="363"/>
        </pc:sldMkLst>
      </pc:sldChg>
      <pc:sldChg chg="del">
        <pc:chgData name="Charlotte Denis" userId="e117f3e0-776f-4739-8711-51d0c732f7b6" providerId="ADAL" clId="{CCF1CB85-51C5-4364-B9EB-0B85BDC91C4A}" dt="2022-05-17T13:50:11.091" v="15" actId="47"/>
        <pc:sldMkLst>
          <pc:docMk/>
          <pc:sldMk cId="903211196" sldId="364"/>
        </pc:sldMkLst>
      </pc:sldChg>
      <pc:sldChg chg="del">
        <pc:chgData name="Charlotte Denis" userId="e117f3e0-776f-4739-8711-51d0c732f7b6" providerId="ADAL" clId="{CCF1CB85-51C5-4364-B9EB-0B85BDC91C4A}" dt="2022-05-17T13:50:11.091" v="15" actId="47"/>
        <pc:sldMkLst>
          <pc:docMk/>
          <pc:sldMk cId="2813545110" sldId="365"/>
        </pc:sldMkLst>
      </pc:sldChg>
      <pc:sldChg chg="del">
        <pc:chgData name="Charlotte Denis" userId="e117f3e0-776f-4739-8711-51d0c732f7b6" providerId="ADAL" clId="{CCF1CB85-51C5-4364-B9EB-0B85BDC91C4A}" dt="2022-05-17T13:50:11.091" v="15" actId="47"/>
        <pc:sldMkLst>
          <pc:docMk/>
          <pc:sldMk cId="3707034190" sldId="366"/>
        </pc:sldMkLst>
      </pc:sldChg>
      <pc:sldChg chg="del">
        <pc:chgData name="Charlotte Denis" userId="e117f3e0-776f-4739-8711-51d0c732f7b6" providerId="ADAL" clId="{CCF1CB85-51C5-4364-B9EB-0B85BDC91C4A}" dt="2022-05-17T13:50:11.091" v="15" actId="47"/>
        <pc:sldMkLst>
          <pc:docMk/>
          <pc:sldMk cId="2559334692" sldId="367"/>
        </pc:sldMkLst>
      </pc:sldChg>
      <pc:sldChg chg="del">
        <pc:chgData name="Charlotte Denis" userId="e117f3e0-776f-4739-8711-51d0c732f7b6" providerId="ADAL" clId="{CCF1CB85-51C5-4364-B9EB-0B85BDC91C4A}" dt="2022-05-17T13:50:11.091" v="15" actId="47"/>
        <pc:sldMkLst>
          <pc:docMk/>
          <pc:sldMk cId="1125858003" sldId="368"/>
        </pc:sldMkLst>
      </pc:sldChg>
      <pc:sldChg chg="del">
        <pc:chgData name="Charlotte Denis" userId="e117f3e0-776f-4739-8711-51d0c732f7b6" providerId="ADAL" clId="{CCF1CB85-51C5-4364-B9EB-0B85BDC91C4A}" dt="2022-05-17T13:50:11.091" v="15" actId="47"/>
        <pc:sldMkLst>
          <pc:docMk/>
          <pc:sldMk cId="3251257357" sldId="369"/>
        </pc:sldMkLst>
      </pc:sldChg>
      <pc:sldChg chg="del">
        <pc:chgData name="Charlotte Denis" userId="e117f3e0-776f-4739-8711-51d0c732f7b6" providerId="ADAL" clId="{CCF1CB85-51C5-4364-B9EB-0B85BDC91C4A}" dt="2022-05-17T13:50:11.091" v="15" actId="47"/>
        <pc:sldMkLst>
          <pc:docMk/>
          <pc:sldMk cId="3916208654" sldId="370"/>
        </pc:sldMkLst>
      </pc:sldChg>
      <pc:sldChg chg="del">
        <pc:chgData name="Charlotte Denis" userId="e117f3e0-776f-4739-8711-51d0c732f7b6" providerId="ADAL" clId="{CCF1CB85-51C5-4364-B9EB-0B85BDC91C4A}" dt="2022-05-17T13:50:11.091" v="15" actId="47"/>
        <pc:sldMkLst>
          <pc:docMk/>
          <pc:sldMk cId="3258737607" sldId="371"/>
        </pc:sldMkLst>
      </pc:sldChg>
      <pc:sldChg chg="del">
        <pc:chgData name="Charlotte Denis" userId="e117f3e0-776f-4739-8711-51d0c732f7b6" providerId="ADAL" clId="{CCF1CB85-51C5-4364-B9EB-0B85BDC91C4A}" dt="2022-05-17T13:50:11.091" v="15" actId="47"/>
        <pc:sldMkLst>
          <pc:docMk/>
          <pc:sldMk cId="1127288525" sldId="372"/>
        </pc:sldMkLst>
      </pc:sldChg>
      <pc:sldChg chg="del">
        <pc:chgData name="Charlotte Denis" userId="e117f3e0-776f-4739-8711-51d0c732f7b6" providerId="ADAL" clId="{CCF1CB85-51C5-4364-B9EB-0B85BDC91C4A}" dt="2022-05-17T13:50:11.091" v="15" actId="47"/>
        <pc:sldMkLst>
          <pc:docMk/>
          <pc:sldMk cId="606290800" sldId="373"/>
        </pc:sldMkLst>
      </pc:sldChg>
      <pc:sldChg chg="del">
        <pc:chgData name="Charlotte Denis" userId="e117f3e0-776f-4739-8711-51d0c732f7b6" providerId="ADAL" clId="{CCF1CB85-51C5-4364-B9EB-0B85BDC91C4A}" dt="2022-05-17T13:50:11.091" v="15" actId="47"/>
        <pc:sldMkLst>
          <pc:docMk/>
          <pc:sldMk cId="353204098" sldId="374"/>
        </pc:sldMkLst>
      </pc:sldChg>
      <pc:sldChg chg="del">
        <pc:chgData name="Charlotte Denis" userId="e117f3e0-776f-4739-8711-51d0c732f7b6" providerId="ADAL" clId="{CCF1CB85-51C5-4364-B9EB-0B85BDC91C4A}" dt="2022-05-17T13:50:11.091" v="15" actId="47"/>
        <pc:sldMkLst>
          <pc:docMk/>
          <pc:sldMk cId="3834955696" sldId="375"/>
        </pc:sldMkLst>
      </pc:sldChg>
    </pc:docChg>
  </pc:docChgLst>
  <pc:docChgLst>
    <pc:chgData name="Islay Stacey" userId="S::islay.stacey@loweurope.eu::4fdabda2-dfe0-48c9-adfa-452f9fef269e" providerId="AD" clId="Web-{E85A4E53-D498-3F3A-FD12-0BB8BDFACAE6}"/>
    <pc:docChg chg="modSld">
      <pc:chgData name="Islay Stacey" userId="S::islay.stacey@loweurope.eu::4fdabda2-dfe0-48c9-adfa-452f9fef269e" providerId="AD" clId="Web-{E85A4E53-D498-3F3A-FD12-0BB8BDFACAE6}" dt="2022-05-18T11:33:05.206" v="156" actId="20577"/>
      <pc:docMkLst>
        <pc:docMk/>
      </pc:docMkLst>
      <pc:sldChg chg="modSp">
        <pc:chgData name="Islay Stacey" userId="S::islay.stacey@loweurope.eu::4fdabda2-dfe0-48c9-adfa-452f9fef269e" providerId="AD" clId="Web-{E85A4E53-D498-3F3A-FD12-0BB8BDFACAE6}" dt="2022-05-18T11:32:01.205" v="134" actId="20577"/>
        <pc:sldMkLst>
          <pc:docMk/>
          <pc:sldMk cId="2924956222" sldId="318"/>
        </pc:sldMkLst>
        <pc:spChg chg="mod">
          <ac:chgData name="Islay Stacey" userId="S::islay.stacey@loweurope.eu::4fdabda2-dfe0-48c9-adfa-452f9fef269e" providerId="AD" clId="Web-{E85A4E53-D498-3F3A-FD12-0BB8BDFACAE6}" dt="2022-05-18T11:32:01.205" v="134" actId="20577"/>
          <ac:spMkLst>
            <pc:docMk/>
            <pc:sldMk cId="2924956222" sldId="318"/>
            <ac:spMk id="3" creationId="{0BA073EA-C9AD-2027-088B-2AC942D6292E}"/>
          </ac:spMkLst>
        </pc:spChg>
      </pc:sldChg>
      <pc:sldChg chg="modSp">
        <pc:chgData name="Islay Stacey" userId="S::islay.stacey@loweurope.eu::4fdabda2-dfe0-48c9-adfa-452f9fef269e" providerId="AD" clId="Web-{E85A4E53-D498-3F3A-FD12-0BB8BDFACAE6}" dt="2022-05-18T11:32:38.862" v="140" actId="20577"/>
        <pc:sldMkLst>
          <pc:docMk/>
          <pc:sldMk cId="1337434129" sldId="320"/>
        </pc:sldMkLst>
        <pc:spChg chg="mod">
          <ac:chgData name="Islay Stacey" userId="S::islay.stacey@loweurope.eu::4fdabda2-dfe0-48c9-adfa-452f9fef269e" providerId="AD" clId="Web-{E85A4E53-D498-3F3A-FD12-0BB8BDFACAE6}" dt="2022-05-18T11:32:38.862" v="140" actId="20577"/>
          <ac:spMkLst>
            <pc:docMk/>
            <pc:sldMk cId="1337434129" sldId="320"/>
            <ac:spMk id="3" creationId="{0BA073EA-C9AD-2027-088B-2AC942D6292E}"/>
          </ac:spMkLst>
        </pc:spChg>
      </pc:sldChg>
      <pc:sldChg chg="modSp">
        <pc:chgData name="Islay Stacey" userId="S::islay.stacey@loweurope.eu::4fdabda2-dfe0-48c9-adfa-452f9fef269e" providerId="AD" clId="Web-{E85A4E53-D498-3F3A-FD12-0BB8BDFACAE6}" dt="2022-05-18T11:33:05.206" v="156" actId="20577"/>
        <pc:sldMkLst>
          <pc:docMk/>
          <pc:sldMk cId="4085350895" sldId="321"/>
        </pc:sldMkLst>
        <pc:spChg chg="mod">
          <ac:chgData name="Islay Stacey" userId="S::islay.stacey@loweurope.eu::4fdabda2-dfe0-48c9-adfa-452f9fef269e" providerId="AD" clId="Web-{E85A4E53-D498-3F3A-FD12-0BB8BDFACAE6}" dt="2022-05-18T11:33:05.206" v="156" actId="20577"/>
          <ac:spMkLst>
            <pc:docMk/>
            <pc:sldMk cId="4085350895" sldId="321"/>
            <ac:spMk id="3" creationId="{0BA073EA-C9AD-2027-088B-2AC942D6292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7C6E7-6BB3-4608-9890-AF52D785209B}" type="doc">
      <dgm:prSet loTypeId="urn:microsoft.com/office/officeart/2005/8/layout/chevron1" loCatId="process" qsTypeId="urn:microsoft.com/office/officeart/2005/8/quickstyle/simple1" qsCatId="simple" csTypeId="urn:microsoft.com/office/officeart/2005/8/colors/accent1_2" csCatId="accent1" phldr="1"/>
      <dgm:spPr/>
    </dgm:pt>
    <dgm:pt modelId="{9880EC5F-19F1-4D2F-86EF-57115BE21D08}">
      <dgm:prSet phldrT="[Text]" custT="1"/>
      <dgm:spPr>
        <a:solidFill>
          <a:schemeClr val="accent1">
            <a:lumMod val="75000"/>
          </a:schemeClr>
        </a:solidFill>
      </dgm:spPr>
      <dgm:t>
        <a:bodyPr/>
        <a:lstStyle/>
        <a:p>
          <a:r>
            <a:rPr lang="en-GB" sz="1400" dirty="0"/>
            <a:t>Phase</a:t>
          </a:r>
          <a:r>
            <a:rPr lang="en-GB" sz="1400" baseline="0" dirty="0"/>
            <a:t> 1 </a:t>
          </a:r>
          <a:endParaRPr lang="en-GB" sz="1400" dirty="0"/>
        </a:p>
      </dgm:t>
    </dgm:pt>
    <dgm:pt modelId="{3571D203-74A8-439B-9672-2A1E8596DA7F}" type="parTrans" cxnId="{78CCB1D1-E560-44A2-93C8-A2B007378218}">
      <dgm:prSet/>
      <dgm:spPr/>
      <dgm:t>
        <a:bodyPr/>
        <a:lstStyle/>
        <a:p>
          <a:endParaRPr lang="en-GB"/>
        </a:p>
      </dgm:t>
    </dgm:pt>
    <dgm:pt modelId="{42F06964-F701-4934-AA32-60627BD2ECB8}" type="sibTrans" cxnId="{78CCB1D1-E560-44A2-93C8-A2B007378218}">
      <dgm:prSet/>
      <dgm:spPr/>
      <dgm:t>
        <a:bodyPr/>
        <a:lstStyle/>
        <a:p>
          <a:endParaRPr lang="en-GB"/>
        </a:p>
      </dgm:t>
    </dgm:pt>
    <dgm:pt modelId="{AA77C8B2-8423-4C46-9620-7D633E423C77}">
      <dgm:prSet phldrT="[Text]" custT="1"/>
      <dgm:spPr>
        <a:solidFill>
          <a:schemeClr val="accent1">
            <a:lumMod val="75000"/>
          </a:schemeClr>
        </a:solidFill>
      </dgm:spPr>
      <dgm:t>
        <a:bodyPr/>
        <a:lstStyle/>
        <a:p>
          <a:r>
            <a:rPr lang="en-GB" sz="1400" dirty="0"/>
            <a:t>Phase 2</a:t>
          </a:r>
        </a:p>
      </dgm:t>
    </dgm:pt>
    <dgm:pt modelId="{74ADCF76-7ACF-468A-BC93-E1763200F8EE}" type="parTrans" cxnId="{E48B824D-F69F-4C4B-B3BC-F68B659B5D20}">
      <dgm:prSet/>
      <dgm:spPr/>
      <dgm:t>
        <a:bodyPr/>
        <a:lstStyle/>
        <a:p>
          <a:endParaRPr lang="en-GB"/>
        </a:p>
      </dgm:t>
    </dgm:pt>
    <dgm:pt modelId="{A4187EC2-38FF-4456-80B8-AE22AFE151D3}" type="sibTrans" cxnId="{E48B824D-F69F-4C4B-B3BC-F68B659B5D20}">
      <dgm:prSet/>
      <dgm:spPr/>
      <dgm:t>
        <a:bodyPr/>
        <a:lstStyle/>
        <a:p>
          <a:endParaRPr lang="en-GB"/>
        </a:p>
      </dgm:t>
    </dgm:pt>
    <dgm:pt modelId="{75C70CF8-1387-4DB9-B6F6-0879EB86280B}">
      <dgm:prSet phldrT="[Text]" custT="1"/>
      <dgm:spPr>
        <a:solidFill>
          <a:schemeClr val="accent1">
            <a:lumMod val="75000"/>
          </a:schemeClr>
        </a:solidFill>
      </dgm:spPr>
      <dgm:t>
        <a:bodyPr/>
        <a:lstStyle/>
        <a:p>
          <a:r>
            <a:rPr lang="en-GB" sz="1400" dirty="0"/>
            <a:t>Phase 3</a:t>
          </a:r>
        </a:p>
      </dgm:t>
    </dgm:pt>
    <dgm:pt modelId="{D7E40B5E-7168-4AD2-9760-FCCAD1B1E8C5}" type="parTrans" cxnId="{30D825F3-DD03-48D0-90BC-D9D6483CB0BF}">
      <dgm:prSet/>
      <dgm:spPr/>
      <dgm:t>
        <a:bodyPr/>
        <a:lstStyle/>
        <a:p>
          <a:endParaRPr lang="en-GB"/>
        </a:p>
      </dgm:t>
    </dgm:pt>
    <dgm:pt modelId="{E2EE1906-A761-4507-8436-D20FA54BAB89}" type="sibTrans" cxnId="{30D825F3-DD03-48D0-90BC-D9D6483CB0BF}">
      <dgm:prSet/>
      <dgm:spPr/>
      <dgm:t>
        <a:bodyPr/>
        <a:lstStyle/>
        <a:p>
          <a:endParaRPr lang="en-GB"/>
        </a:p>
      </dgm:t>
    </dgm:pt>
    <dgm:pt modelId="{928B117D-EEBE-4D2D-A771-288871809720}">
      <dgm:prSet phldrT="[Text]" custT="1"/>
      <dgm:spPr>
        <a:solidFill>
          <a:schemeClr val="accent1">
            <a:lumMod val="75000"/>
          </a:schemeClr>
        </a:solidFill>
      </dgm:spPr>
      <dgm:t>
        <a:bodyPr/>
        <a:lstStyle/>
        <a:p>
          <a:r>
            <a:rPr lang="en-GB" sz="1400" dirty="0"/>
            <a:t>Phase 4</a:t>
          </a:r>
        </a:p>
      </dgm:t>
    </dgm:pt>
    <dgm:pt modelId="{C8A13915-82C6-4F54-A148-F603122F0106}" type="parTrans" cxnId="{50A6F94E-2147-485C-96BC-1DFAEBA48982}">
      <dgm:prSet/>
      <dgm:spPr/>
      <dgm:t>
        <a:bodyPr/>
        <a:lstStyle/>
        <a:p>
          <a:endParaRPr lang="en-GB"/>
        </a:p>
      </dgm:t>
    </dgm:pt>
    <dgm:pt modelId="{672DDC2C-560C-418E-AD5F-385DB577BA76}" type="sibTrans" cxnId="{50A6F94E-2147-485C-96BC-1DFAEBA48982}">
      <dgm:prSet/>
      <dgm:spPr/>
      <dgm:t>
        <a:bodyPr/>
        <a:lstStyle/>
        <a:p>
          <a:endParaRPr lang="en-GB"/>
        </a:p>
      </dgm:t>
    </dgm:pt>
    <dgm:pt modelId="{37E9290A-9E0B-4F72-9322-4B1AA3DDA099}" type="pres">
      <dgm:prSet presAssocID="{D1C7C6E7-6BB3-4608-9890-AF52D785209B}" presName="Name0" presStyleCnt="0">
        <dgm:presLayoutVars>
          <dgm:dir/>
          <dgm:animLvl val="lvl"/>
          <dgm:resizeHandles val="exact"/>
        </dgm:presLayoutVars>
      </dgm:prSet>
      <dgm:spPr/>
    </dgm:pt>
    <dgm:pt modelId="{5780A61D-B6F9-4B58-ADB6-59D9933D3542}" type="pres">
      <dgm:prSet presAssocID="{9880EC5F-19F1-4D2F-86EF-57115BE21D08}" presName="parTxOnly" presStyleLbl="node1" presStyleIdx="0" presStyleCnt="4" custScaleY="61881" custLinFactNeighborY="-1937">
        <dgm:presLayoutVars>
          <dgm:chMax val="0"/>
          <dgm:chPref val="0"/>
          <dgm:bulletEnabled val="1"/>
        </dgm:presLayoutVars>
      </dgm:prSet>
      <dgm:spPr/>
    </dgm:pt>
    <dgm:pt modelId="{8EEF7AC8-E63E-424A-9AFB-C101F63418CC}" type="pres">
      <dgm:prSet presAssocID="{42F06964-F701-4934-AA32-60627BD2ECB8}" presName="parTxOnlySpace" presStyleCnt="0"/>
      <dgm:spPr/>
    </dgm:pt>
    <dgm:pt modelId="{78AC8EF9-2B45-4017-987E-F03993B7E72D}" type="pres">
      <dgm:prSet presAssocID="{AA77C8B2-8423-4C46-9620-7D633E423C77}" presName="parTxOnly" presStyleLbl="node1" presStyleIdx="1" presStyleCnt="4" custScaleY="61685">
        <dgm:presLayoutVars>
          <dgm:chMax val="0"/>
          <dgm:chPref val="0"/>
          <dgm:bulletEnabled val="1"/>
        </dgm:presLayoutVars>
      </dgm:prSet>
      <dgm:spPr/>
    </dgm:pt>
    <dgm:pt modelId="{3B1C4379-77F5-4321-B6FB-D55F6F91A994}" type="pres">
      <dgm:prSet presAssocID="{A4187EC2-38FF-4456-80B8-AE22AFE151D3}" presName="parTxOnlySpace" presStyleCnt="0"/>
      <dgm:spPr/>
    </dgm:pt>
    <dgm:pt modelId="{B6A1FA50-F5F0-45CD-821C-79096DA3C99B}" type="pres">
      <dgm:prSet presAssocID="{75C70CF8-1387-4DB9-B6F6-0879EB86280B}" presName="parTxOnly" presStyleLbl="node1" presStyleIdx="2" presStyleCnt="4" custScaleY="61685">
        <dgm:presLayoutVars>
          <dgm:chMax val="0"/>
          <dgm:chPref val="0"/>
          <dgm:bulletEnabled val="1"/>
        </dgm:presLayoutVars>
      </dgm:prSet>
      <dgm:spPr/>
    </dgm:pt>
    <dgm:pt modelId="{CA9E79AD-1AFF-4D3D-863C-38A396BDE587}" type="pres">
      <dgm:prSet presAssocID="{E2EE1906-A761-4507-8436-D20FA54BAB89}" presName="parTxOnlySpace" presStyleCnt="0"/>
      <dgm:spPr/>
    </dgm:pt>
    <dgm:pt modelId="{66BB56BE-E75B-4F2A-A21F-8551D135C188}" type="pres">
      <dgm:prSet presAssocID="{928B117D-EEBE-4D2D-A771-288871809720}" presName="parTxOnly" presStyleLbl="node1" presStyleIdx="3" presStyleCnt="4" custScaleY="59355">
        <dgm:presLayoutVars>
          <dgm:chMax val="0"/>
          <dgm:chPref val="0"/>
          <dgm:bulletEnabled val="1"/>
        </dgm:presLayoutVars>
      </dgm:prSet>
      <dgm:spPr/>
    </dgm:pt>
  </dgm:ptLst>
  <dgm:cxnLst>
    <dgm:cxn modelId="{BFCE2B41-F6E7-4513-97AA-A84F69B1FA61}" type="presOf" srcId="{928B117D-EEBE-4D2D-A771-288871809720}" destId="{66BB56BE-E75B-4F2A-A21F-8551D135C188}" srcOrd="0" destOrd="0" presId="urn:microsoft.com/office/officeart/2005/8/layout/chevron1"/>
    <dgm:cxn modelId="{E48B824D-F69F-4C4B-B3BC-F68B659B5D20}" srcId="{D1C7C6E7-6BB3-4608-9890-AF52D785209B}" destId="{AA77C8B2-8423-4C46-9620-7D633E423C77}" srcOrd="1" destOrd="0" parTransId="{74ADCF76-7ACF-468A-BC93-E1763200F8EE}" sibTransId="{A4187EC2-38FF-4456-80B8-AE22AFE151D3}"/>
    <dgm:cxn modelId="{50A6F94E-2147-485C-96BC-1DFAEBA48982}" srcId="{D1C7C6E7-6BB3-4608-9890-AF52D785209B}" destId="{928B117D-EEBE-4D2D-A771-288871809720}" srcOrd="3" destOrd="0" parTransId="{C8A13915-82C6-4F54-A148-F603122F0106}" sibTransId="{672DDC2C-560C-418E-AD5F-385DB577BA76}"/>
    <dgm:cxn modelId="{E759A378-1FA5-41F2-9516-6743B00F3125}" type="presOf" srcId="{AA77C8B2-8423-4C46-9620-7D633E423C77}" destId="{78AC8EF9-2B45-4017-987E-F03993B7E72D}" srcOrd="0" destOrd="0" presId="urn:microsoft.com/office/officeart/2005/8/layout/chevron1"/>
    <dgm:cxn modelId="{413A5195-15A0-4F04-9C28-3F312450B34B}" type="presOf" srcId="{75C70CF8-1387-4DB9-B6F6-0879EB86280B}" destId="{B6A1FA50-F5F0-45CD-821C-79096DA3C99B}" srcOrd="0" destOrd="0" presId="urn:microsoft.com/office/officeart/2005/8/layout/chevron1"/>
    <dgm:cxn modelId="{4A8715C1-8C86-40AA-B116-C8E7D319F43A}" type="presOf" srcId="{9880EC5F-19F1-4D2F-86EF-57115BE21D08}" destId="{5780A61D-B6F9-4B58-ADB6-59D9933D3542}" srcOrd="0" destOrd="0" presId="urn:microsoft.com/office/officeart/2005/8/layout/chevron1"/>
    <dgm:cxn modelId="{78CCB1D1-E560-44A2-93C8-A2B007378218}" srcId="{D1C7C6E7-6BB3-4608-9890-AF52D785209B}" destId="{9880EC5F-19F1-4D2F-86EF-57115BE21D08}" srcOrd="0" destOrd="0" parTransId="{3571D203-74A8-439B-9672-2A1E8596DA7F}" sibTransId="{42F06964-F701-4934-AA32-60627BD2ECB8}"/>
    <dgm:cxn modelId="{E8F0C9D2-5632-4653-B179-DAF7F6974739}" type="presOf" srcId="{D1C7C6E7-6BB3-4608-9890-AF52D785209B}" destId="{37E9290A-9E0B-4F72-9322-4B1AA3DDA099}" srcOrd="0" destOrd="0" presId="urn:microsoft.com/office/officeart/2005/8/layout/chevron1"/>
    <dgm:cxn modelId="{30D825F3-DD03-48D0-90BC-D9D6483CB0BF}" srcId="{D1C7C6E7-6BB3-4608-9890-AF52D785209B}" destId="{75C70CF8-1387-4DB9-B6F6-0879EB86280B}" srcOrd="2" destOrd="0" parTransId="{D7E40B5E-7168-4AD2-9760-FCCAD1B1E8C5}" sibTransId="{E2EE1906-A761-4507-8436-D20FA54BAB89}"/>
    <dgm:cxn modelId="{2EFD68F0-937C-4FD7-85C4-BCBB90EF3EB5}" type="presParOf" srcId="{37E9290A-9E0B-4F72-9322-4B1AA3DDA099}" destId="{5780A61D-B6F9-4B58-ADB6-59D9933D3542}" srcOrd="0" destOrd="0" presId="urn:microsoft.com/office/officeart/2005/8/layout/chevron1"/>
    <dgm:cxn modelId="{E9F8A731-C382-40BC-9948-906D23DB61A5}" type="presParOf" srcId="{37E9290A-9E0B-4F72-9322-4B1AA3DDA099}" destId="{8EEF7AC8-E63E-424A-9AFB-C101F63418CC}" srcOrd="1" destOrd="0" presId="urn:microsoft.com/office/officeart/2005/8/layout/chevron1"/>
    <dgm:cxn modelId="{E6D6D8AC-EDA5-4B30-A93A-F848579EDFFD}" type="presParOf" srcId="{37E9290A-9E0B-4F72-9322-4B1AA3DDA099}" destId="{78AC8EF9-2B45-4017-987E-F03993B7E72D}" srcOrd="2" destOrd="0" presId="urn:microsoft.com/office/officeart/2005/8/layout/chevron1"/>
    <dgm:cxn modelId="{1AB63263-B858-4E94-844E-F3A16DC3556F}" type="presParOf" srcId="{37E9290A-9E0B-4F72-9322-4B1AA3DDA099}" destId="{3B1C4379-77F5-4321-B6FB-D55F6F91A994}" srcOrd="3" destOrd="0" presId="urn:microsoft.com/office/officeart/2005/8/layout/chevron1"/>
    <dgm:cxn modelId="{B39D6FC4-12D7-4757-9257-9CD243691A1C}" type="presParOf" srcId="{37E9290A-9E0B-4F72-9322-4B1AA3DDA099}" destId="{B6A1FA50-F5F0-45CD-821C-79096DA3C99B}" srcOrd="4" destOrd="0" presId="urn:microsoft.com/office/officeart/2005/8/layout/chevron1"/>
    <dgm:cxn modelId="{5E0D78D0-5091-44AF-9FF5-52BF0CB74A55}" type="presParOf" srcId="{37E9290A-9E0B-4F72-9322-4B1AA3DDA099}" destId="{CA9E79AD-1AFF-4D3D-863C-38A396BDE587}" srcOrd="5" destOrd="0" presId="urn:microsoft.com/office/officeart/2005/8/layout/chevron1"/>
    <dgm:cxn modelId="{618F36F5-26B2-4B25-AEA3-F9F8ECC9B8E4}" type="presParOf" srcId="{37E9290A-9E0B-4F72-9322-4B1AA3DDA099}" destId="{66BB56BE-E75B-4F2A-A21F-8551D135C188}"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0A61D-B6F9-4B58-ADB6-59D9933D3542}">
      <dsp:nvSpPr>
        <dsp:cNvPr id="0" name=""/>
        <dsp:cNvSpPr/>
      </dsp:nvSpPr>
      <dsp:spPr>
        <a:xfrm>
          <a:off x="4030" y="0"/>
          <a:ext cx="2346072" cy="347832"/>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Phase</a:t>
          </a:r>
          <a:r>
            <a:rPr lang="en-GB" sz="1400" kern="1200" baseline="0" dirty="0"/>
            <a:t> 1 </a:t>
          </a:r>
          <a:endParaRPr lang="en-GB" sz="1400" kern="1200" dirty="0"/>
        </a:p>
      </dsp:txBody>
      <dsp:txXfrm>
        <a:off x="177946" y="0"/>
        <a:ext cx="1998240" cy="347832"/>
      </dsp:txXfrm>
    </dsp:sp>
    <dsp:sp modelId="{78AC8EF9-2B45-4017-987E-F03993B7E72D}">
      <dsp:nvSpPr>
        <dsp:cNvPr id="0" name=""/>
        <dsp:cNvSpPr/>
      </dsp:nvSpPr>
      <dsp:spPr>
        <a:xfrm>
          <a:off x="2115495" y="550"/>
          <a:ext cx="2346072" cy="346730"/>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Phase 2</a:t>
          </a:r>
        </a:p>
      </dsp:txBody>
      <dsp:txXfrm>
        <a:off x="2288860" y="550"/>
        <a:ext cx="1999342" cy="346730"/>
      </dsp:txXfrm>
    </dsp:sp>
    <dsp:sp modelId="{B6A1FA50-F5F0-45CD-821C-79096DA3C99B}">
      <dsp:nvSpPr>
        <dsp:cNvPr id="0" name=""/>
        <dsp:cNvSpPr/>
      </dsp:nvSpPr>
      <dsp:spPr>
        <a:xfrm>
          <a:off x="4226960" y="550"/>
          <a:ext cx="2346072" cy="346730"/>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Phase 3</a:t>
          </a:r>
        </a:p>
      </dsp:txBody>
      <dsp:txXfrm>
        <a:off x="4400325" y="550"/>
        <a:ext cx="1999342" cy="346730"/>
      </dsp:txXfrm>
    </dsp:sp>
    <dsp:sp modelId="{66BB56BE-E75B-4F2A-A21F-8551D135C188}">
      <dsp:nvSpPr>
        <dsp:cNvPr id="0" name=""/>
        <dsp:cNvSpPr/>
      </dsp:nvSpPr>
      <dsp:spPr>
        <a:xfrm>
          <a:off x="6338425" y="7099"/>
          <a:ext cx="2346072" cy="333633"/>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Phase 4</a:t>
          </a:r>
        </a:p>
      </dsp:txBody>
      <dsp:txXfrm>
        <a:off x="6505242" y="7099"/>
        <a:ext cx="2012439" cy="3336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FAFB-4D86-4565-B0CC-2DE1FAABA572}" type="datetimeFigureOut">
              <a:rPr lang="en-GB" smtClean="0"/>
              <a:t>17/05/2022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9854E-4138-4212-9D30-CED94B1184A1}" type="slidenum">
              <a:rPr lang="en-GB" smtClean="0"/>
              <a:t>‹#›</a:t>
            </a:fld>
            <a:endParaRPr lang="en-GB"/>
          </a:p>
        </p:txBody>
      </p:sp>
    </p:spTree>
    <p:extLst>
      <p:ext uri="{BB962C8B-B14F-4D97-AF65-F5344CB8AC3E}">
        <p14:creationId xmlns:p14="http://schemas.microsoft.com/office/powerpoint/2010/main" val="39114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eading slide 1">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976CA42-1F38-458B-9C59-69771E428C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358" r="33392" b="46032"/>
          <a:stretch/>
        </p:blipFill>
        <p:spPr>
          <a:xfrm>
            <a:off x="7162800" y="3156857"/>
            <a:ext cx="5029200" cy="3701144"/>
          </a:xfrm>
          <a:prstGeom prst="rect">
            <a:avLst/>
          </a:prstGeom>
        </p:spPr>
      </p:pic>
      <p:sp>
        <p:nvSpPr>
          <p:cNvPr id="2" name="Title 1">
            <a:extLst>
              <a:ext uri="{FF2B5EF4-FFF2-40B4-BE49-F238E27FC236}">
                <a16:creationId xmlns:a16="http://schemas.microsoft.com/office/drawing/2014/main" id="{0E622FF3-0B2C-4E40-B652-566A017408B0}"/>
              </a:ext>
            </a:extLst>
          </p:cNvPr>
          <p:cNvSpPr>
            <a:spLocks noGrp="1"/>
          </p:cNvSpPr>
          <p:nvPr>
            <p:ph type="ctrTitle"/>
          </p:nvPr>
        </p:nvSpPr>
        <p:spPr>
          <a:xfrm>
            <a:off x="1065213" y="2492645"/>
            <a:ext cx="9144000" cy="2387600"/>
          </a:xfr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89FAAD9-534B-4409-AED8-82E30BA7E323}"/>
              </a:ext>
            </a:extLst>
          </p:cNvPr>
          <p:cNvSpPr>
            <a:spLocks noGrp="1"/>
          </p:cNvSpPr>
          <p:nvPr>
            <p:ph type="subTitle" idx="1"/>
          </p:nvPr>
        </p:nvSpPr>
        <p:spPr>
          <a:xfrm>
            <a:off x="1065213" y="5277529"/>
            <a:ext cx="9144000" cy="52800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5" name="Picture 4" descr="A close up of a logo&#10;&#10;Description automatically generated">
            <a:extLst>
              <a:ext uri="{FF2B5EF4-FFF2-40B4-BE49-F238E27FC236}">
                <a16:creationId xmlns:a16="http://schemas.microsoft.com/office/drawing/2014/main" id="{26705A7D-92A8-41C0-8498-DD9299FF2D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358" t="30427" r="57127" b="-3442"/>
          <a:stretch/>
        </p:blipFill>
        <p:spPr>
          <a:xfrm>
            <a:off x="10056586" y="-1"/>
            <a:ext cx="2135414" cy="5007429"/>
          </a:xfrm>
          <a:prstGeom prst="rect">
            <a:avLst/>
          </a:prstGeom>
        </p:spPr>
      </p:pic>
      <p:pic>
        <p:nvPicPr>
          <p:cNvPr id="13" name="Picture 12" descr="A picture containing drawing, clock&#10;&#10;Description automatically generated">
            <a:extLst>
              <a:ext uri="{FF2B5EF4-FFF2-40B4-BE49-F238E27FC236}">
                <a16:creationId xmlns:a16="http://schemas.microsoft.com/office/drawing/2014/main" id="{E41E4A84-FD6D-4652-A243-94EC3B81610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47" t="14671" r="12142" b="10954"/>
          <a:stretch/>
        </p:blipFill>
        <p:spPr>
          <a:xfrm>
            <a:off x="1065213" y="1316470"/>
            <a:ext cx="2897187" cy="861326"/>
          </a:xfrm>
          <a:prstGeom prst="rect">
            <a:avLst/>
          </a:prstGeom>
        </p:spPr>
      </p:pic>
      <p:grpSp>
        <p:nvGrpSpPr>
          <p:cNvPr id="17" name="Group 16">
            <a:extLst>
              <a:ext uri="{FF2B5EF4-FFF2-40B4-BE49-F238E27FC236}">
                <a16:creationId xmlns:a16="http://schemas.microsoft.com/office/drawing/2014/main" id="{3C909665-E59C-4702-A3C0-8699609CCD6D}"/>
              </a:ext>
            </a:extLst>
          </p:cNvPr>
          <p:cNvGrpSpPr/>
          <p:nvPr userDrawn="1"/>
        </p:nvGrpSpPr>
        <p:grpSpPr>
          <a:xfrm>
            <a:off x="1065213" y="6279015"/>
            <a:ext cx="2266315" cy="431800"/>
            <a:chOff x="6519545" y="598622"/>
            <a:chExt cx="2266315" cy="431800"/>
          </a:xfrm>
        </p:grpSpPr>
        <p:pic>
          <p:nvPicPr>
            <p:cNvPr id="14" name="Picture 13">
              <a:extLst>
                <a:ext uri="{FF2B5EF4-FFF2-40B4-BE49-F238E27FC236}">
                  <a16:creationId xmlns:a16="http://schemas.microsoft.com/office/drawing/2014/main" id="{12BFAECC-FCA6-46CA-8A9D-A21B7E0AA3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6" name="Text Box 2">
              <a:extLst>
                <a:ext uri="{FF2B5EF4-FFF2-40B4-BE49-F238E27FC236}">
                  <a16:creationId xmlns:a16="http://schemas.microsoft.com/office/drawing/2014/main" id="{76E81747-3747-4BBE-90E9-1D59A6A8F396}"/>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22212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one column">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AA92CB94-5B28-4C57-B720-C62D291DF4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358" r="33392" b="46032"/>
          <a:stretch/>
        </p:blipFill>
        <p:spPr>
          <a:xfrm>
            <a:off x="7162800" y="3156857"/>
            <a:ext cx="5029200" cy="3701144"/>
          </a:xfrm>
          <a:prstGeom prst="rect">
            <a:avLst/>
          </a:prstGeom>
        </p:spPr>
      </p:pic>
      <p:sp>
        <p:nvSpPr>
          <p:cNvPr id="2" name="Title 1">
            <a:extLst>
              <a:ext uri="{FF2B5EF4-FFF2-40B4-BE49-F238E27FC236}">
                <a16:creationId xmlns:a16="http://schemas.microsoft.com/office/drawing/2014/main" id="{E42A5C57-DA6B-469D-92E3-6497C87E7777}"/>
              </a:ext>
            </a:extLst>
          </p:cNvPr>
          <p:cNvSpPr>
            <a:spLocks noGrp="1"/>
          </p:cNvSpPr>
          <p:nvPr>
            <p:ph type="title" hasCustomPrompt="1"/>
          </p:nvPr>
        </p:nvSpPr>
        <p:spPr/>
        <p:txBody>
          <a:bodyPr/>
          <a:lstStyle>
            <a:lvl1pPr>
              <a:defRPr/>
            </a:lvl1pPr>
          </a:lstStyle>
          <a:p>
            <a:r>
              <a:rPr lang="en-US" dirty="0"/>
              <a:t>Layout example with one column of text – full page</a:t>
            </a:r>
            <a:endParaRPr lang="en-GB" dirty="0"/>
          </a:p>
        </p:txBody>
      </p:sp>
      <p:sp>
        <p:nvSpPr>
          <p:cNvPr id="6" name="Content Placeholder 5">
            <a:extLst>
              <a:ext uri="{FF2B5EF4-FFF2-40B4-BE49-F238E27FC236}">
                <a16:creationId xmlns:a16="http://schemas.microsoft.com/office/drawing/2014/main" id="{F439958C-6CDA-4653-BA19-00968AC51DEA}"/>
              </a:ext>
            </a:extLst>
          </p:cNvPr>
          <p:cNvSpPr>
            <a:spLocks noGrp="1"/>
          </p:cNvSpPr>
          <p:nvPr>
            <p:ph sz="quarter" idx="10" hasCustomPrompt="1"/>
          </p:nvPr>
        </p:nvSpPr>
        <p:spPr>
          <a:xfrm>
            <a:off x="328473" y="2003652"/>
            <a:ext cx="10857676" cy="4371254"/>
          </a:xfrm>
        </p:spPr>
        <p:txBody>
          <a:bodyPr>
            <a:normAutofit/>
          </a:bodyPr>
          <a:lstStyle>
            <a:lvl1pPr>
              <a:lnSpc>
                <a:spcPct val="150000"/>
              </a:lnSpc>
              <a:spcBef>
                <a:spcPts val="2400"/>
              </a:spcBef>
              <a:defRPr sz="1800"/>
            </a:lvl1pPr>
          </a:lstStyle>
          <a:p>
            <a:pPr lvl="0"/>
            <a:r>
              <a:rPr lang="en-US" dirty="0"/>
              <a:t>Click to edit column of text</a:t>
            </a:r>
            <a:endParaRPr lang="en-GB" dirty="0"/>
          </a:p>
        </p:txBody>
      </p:sp>
      <p:pic>
        <p:nvPicPr>
          <p:cNvPr id="10" name="Picture 9" descr="A close up of a logo&#10;&#10;Description automatically generated">
            <a:extLst>
              <a:ext uri="{FF2B5EF4-FFF2-40B4-BE49-F238E27FC236}">
                <a16:creationId xmlns:a16="http://schemas.microsoft.com/office/drawing/2014/main" id="{753F0C93-4493-4C29-B45A-ACB70A5B8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358" t="30427" r="57127" b="-3442"/>
          <a:stretch/>
        </p:blipFill>
        <p:spPr>
          <a:xfrm>
            <a:off x="10056586" y="-1"/>
            <a:ext cx="2135414" cy="5007429"/>
          </a:xfrm>
          <a:prstGeom prst="rect">
            <a:avLst/>
          </a:prstGeom>
        </p:spPr>
      </p:pic>
      <p:sp>
        <p:nvSpPr>
          <p:cNvPr id="13" name="Slide Number Placeholder 5">
            <a:extLst>
              <a:ext uri="{FF2B5EF4-FFF2-40B4-BE49-F238E27FC236}">
                <a16:creationId xmlns:a16="http://schemas.microsoft.com/office/drawing/2014/main" id="{529250DF-3827-46A1-A47A-6518E8C72997}"/>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4" name="Straight Connector 13">
            <a:extLst>
              <a:ext uri="{FF2B5EF4-FFF2-40B4-BE49-F238E27FC236}">
                <a16:creationId xmlns:a16="http://schemas.microsoft.com/office/drawing/2014/main" id="{1E044851-9517-4BD3-94C0-E8855478765F}"/>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E3D21068-CFB0-45FE-9B1D-B9C0F2FE2703}"/>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17" name="Group 16">
            <a:extLst>
              <a:ext uri="{FF2B5EF4-FFF2-40B4-BE49-F238E27FC236}">
                <a16:creationId xmlns:a16="http://schemas.microsoft.com/office/drawing/2014/main" id="{B3D239DE-D3E3-487B-AA5C-0E9C966918C9}"/>
              </a:ext>
            </a:extLst>
          </p:cNvPr>
          <p:cNvGrpSpPr/>
          <p:nvPr userDrawn="1"/>
        </p:nvGrpSpPr>
        <p:grpSpPr>
          <a:xfrm>
            <a:off x="328473" y="6251153"/>
            <a:ext cx="2266315" cy="431800"/>
            <a:chOff x="6519545" y="598622"/>
            <a:chExt cx="2266315" cy="431800"/>
          </a:xfrm>
        </p:grpSpPr>
        <p:pic>
          <p:nvPicPr>
            <p:cNvPr id="18" name="Picture 17">
              <a:extLst>
                <a:ext uri="{FF2B5EF4-FFF2-40B4-BE49-F238E27FC236}">
                  <a16:creationId xmlns:a16="http://schemas.microsoft.com/office/drawing/2014/main" id="{AD5B5065-9363-4C39-985F-0C7A1D1881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9" name="Text Box 2">
              <a:extLst>
                <a:ext uri="{FF2B5EF4-FFF2-40B4-BE49-F238E27FC236}">
                  <a16:creationId xmlns:a16="http://schemas.microsoft.com/office/drawing/2014/main" id="{33C6F300-D0A4-4C26-90C1-C03E42064C17}"/>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18420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5C57-DA6B-469D-92E3-6497C87E7777}"/>
              </a:ext>
            </a:extLst>
          </p:cNvPr>
          <p:cNvSpPr>
            <a:spLocks noGrp="1"/>
          </p:cNvSpPr>
          <p:nvPr>
            <p:ph type="title" hasCustomPrompt="1"/>
          </p:nvPr>
        </p:nvSpPr>
        <p:spPr/>
        <p:txBody>
          <a:bodyPr/>
          <a:lstStyle>
            <a:lvl1pPr>
              <a:defRPr/>
            </a:lvl1pPr>
          </a:lstStyle>
          <a:p>
            <a:r>
              <a:rPr lang="en-US" dirty="0"/>
              <a:t>Layout example with two column of text</a:t>
            </a:r>
            <a:endParaRPr lang="en-GB" dirty="0"/>
          </a:p>
        </p:txBody>
      </p:sp>
      <p:sp>
        <p:nvSpPr>
          <p:cNvPr id="6" name="Content Placeholder 5">
            <a:extLst>
              <a:ext uri="{FF2B5EF4-FFF2-40B4-BE49-F238E27FC236}">
                <a16:creationId xmlns:a16="http://schemas.microsoft.com/office/drawing/2014/main" id="{F439958C-6CDA-4653-BA19-00968AC51DEA}"/>
              </a:ext>
            </a:extLst>
          </p:cNvPr>
          <p:cNvSpPr>
            <a:spLocks noGrp="1"/>
          </p:cNvSpPr>
          <p:nvPr>
            <p:ph sz="quarter" idx="10" hasCustomPrompt="1"/>
          </p:nvPr>
        </p:nvSpPr>
        <p:spPr>
          <a:xfrm>
            <a:off x="328472" y="2387601"/>
            <a:ext cx="5589700" cy="3975890"/>
          </a:xfrm>
        </p:spPr>
        <p:txBody>
          <a:bodyPr/>
          <a:lstStyle>
            <a:lvl1pPr>
              <a:lnSpc>
                <a:spcPct val="150000"/>
              </a:lnSpc>
              <a:spcBef>
                <a:spcPts val="2400"/>
              </a:spcBef>
              <a:defRPr/>
            </a:lvl1pPr>
          </a:lstStyle>
          <a:p>
            <a:pPr lvl="0"/>
            <a:r>
              <a:rPr lang="en-US" dirty="0"/>
              <a:t>Click to edit this column</a:t>
            </a:r>
            <a:endParaRPr lang="en-GB" dirty="0"/>
          </a:p>
        </p:txBody>
      </p:sp>
      <p:sp>
        <p:nvSpPr>
          <p:cNvPr id="7" name="Content Placeholder 5">
            <a:extLst>
              <a:ext uri="{FF2B5EF4-FFF2-40B4-BE49-F238E27FC236}">
                <a16:creationId xmlns:a16="http://schemas.microsoft.com/office/drawing/2014/main" id="{54450116-3548-4D97-AEE1-AE06021718AE}"/>
              </a:ext>
            </a:extLst>
          </p:cNvPr>
          <p:cNvSpPr>
            <a:spLocks noGrp="1"/>
          </p:cNvSpPr>
          <p:nvPr>
            <p:ph sz="quarter" idx="11" hasCustomPrompt="1"/>
          </p:nvPr>
        </p:nvSpPr>
        <p:spPr>
          <a:xfrm>
            <a:off x="6337313" y="2387600"/>
            <a:ext cx="5582205" cy="3975891"/>
          </a:xfrm>
        </p:spPr>
        <p:txBody>
          <a:bodyPr/>
          <a:lstStyle>
            <a:lvl1pPr>
              <a:lnSpc>
                <a:spcPct val="150000"/>
              </a:lnSpc>
              <a:spcBef>
                <a:spcPts val="2400"/>
              </a:spcBef>
              <a:defRPr/>
            </a:lvl1pPr>
          </a:lstStyle>
          <a:p>
            <a:pPr lvl="0"/>
            <a:r>
              <a:rPr lang="en-US" dirty="0"/>
              <a:t>Click to edit this column</a:t>
            </a:r>
            <a:endParaRPr lang="en-GB" dirty="0"/>
          </a:p>
        </p:txBody>
      </p:sp>
      <p:cxnSp>
        <p:nvCxnSpPr>
          <p:cNvPr id="5" name="Straight Connector 4">
            <a:extLst>
              <a:ext uri="{FF2B5EF4-FFF2-40B4-BE49-F238E27FC236}">
                <a16:creationId xmlns:a16="http://schemas.microsoft.com/office/drawing/2014/main" id="{CF46C21F-E835-46BA-9FC5-7FC14B095459}"/>
              </a:ext>
            </a:extLst>
          </p:cNvPr>
          <p:cNvCxnSpPr/>
          <p:nvPr userDrawn="1"/>
        </p:nvCxnSpPr>
        <p:spPr>
          <a:xfrm>
            <a:off x="6094519" y="1998133"/>
            <a:ext cx="0" cy="4300573"/>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CEA48F18-51EA-4AE2-A6E1-94A708CCBCDD}"/>
              </a:ext>
            </a:extLst>
          </p:cNvPr>
          <p:cNvSpPr>
            <a:spLocks noGrp="1"/>
          </p:cNvSpPr>
          <p:nvPr>
            <p:ph type="body" sz="quarter" idx="12" hasCustomPrompt="1"/>
          </p:nvPr>
        </p:nvSpPr>
        <p:spPr>
          <a:xfrm>
            <a:off x="328613" y="1690970"/>
            <a:ext cx="5522912" cy="579437"/>
          </a:xfrm>
        </p:spPr>
        <p:txBody>
          <a:bodyPr>
            <a:normAutofit/>
          </a:bodyPr>
          <a:lstStyle>
            <a:lvl1pPr>
              <a:defRPr sz="2000">
                <a:solidFill>
                  <a:schemeClr val="accent1"/>
                </a:solidFill>
                <a:latin typeface="Montserrat SemiBold" panose="00000700000000000000" pitchFamily="50" charset="0"/>
              </a:defRPr>
            </a:lvl1pPr>
          </a:lstStyle>
          <a:p>
            <a:pPr lvl="0"/>
            <a:r>
              <a:rPr lang="en-US" dirty="0"/>
              <a:t>Section title text goes here</a:t>
            </a:r>
            <a:endParaRPr lang="en-GB" dirty="0"/>
          </a:p>
        </p:txBody>
      </p:sp>
      <p:sp>
        <p:nvSpPr>
          <p:cNvPr id="14" name="Text Placeholder 12">
            <a:extLst>
              <a:ext uri="{FF2B5EF4-FFF2-40B4-BE49-F238E27FC236}">
                <a16:creationId xmlns:a16="http://schemas.microsoft.com/office/drawing/2014/main" id="{51F518A7-7EB1-43C1-8542-7467FF7E437F}"/>
              </a:ext>
            </a:extLst>
          </p:cNvPr>
          <p:cNvSpPr>
            <a:spLocks noGrp="1"/>
          </p:cNvSpPr>
          <p:nvPr>
            <p:ph type="body" sz="quarter" idx="13" hasCustomPrompt="1"/>
          </p:nvPr>
        </p:nvSpPr>
        <p:spPr>
          <a:xfrm>
            <a:off x="6335260" y="1690440"/>
            <a:ext cx="5522912" cy="579437"/>
          </a:xfrm>
        </p:spPr>
        <p:txBody>
          <a:bodyPr>
            <a:normAutofit/>
          </a:bodyPr>
          <a:lstStyle>
            <a:lvl1pPr>
              <a:defRPr sz="2000">
                <a:solidFill>
                  <a:schemeClr val="accent1"/>
                </a:solidFill>
                <a:latin typeface="Montserrat SemiBold" panose="00000700000000000000" pitchFamily="50" charset="0"/>
              </a:defRPr>
            </a:lvl1pPr>
          </a:lstStyle>
          <a:p>
            <a:pPr lvl="0"/>
            <a:r>
              <a:rPr lang="en-US" dirty="0"/>
              <a:t>Section title text goes here</a:t>
            </a:r>
            <a:endParaRPr lang="en-GB" dirty="0"/>
          </a:p>
        </p:txBody>
      </p:sp>
      <p:sp>
        <p:nvSpPr>
          <p:cNvPr id="12" name="Slide Number Placeholder 5">
            <a:extLst>
              <a:ext uri="{FF2B5EF4-FFF2-40B4-BE49-F238E27FC236}">
                <a16:creationId xmlns:a16="http://schemas.microsoft.com/office/drawing/2014/main" id="{2955DF94-1C0A-435B-A596-B96EF547FC6E}"/>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5" name="Straight Connector 14">
            <a:extLst>
              <a:ext uri="{FF2B5EF4-FFF2-40B4-BE49-F238E27FC236}">
                <a16:creationId xmlns:a16="http://schemas.microsoft.com/office/drawing/2014/main" id="{ED62A405-B4DA-49B7-AC63-0D2CB2F3BD5E}"/>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F3F91592-3FB5-4552-B3EB-966DAAF22E76}"/>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20" name="Group 19">
            <a:extLst>
              <a:ext uri="{FF2B5EF4-FFF2-40B4-BE49-F238E27FC236}">
                <a16:creationId xmlns:a16="http://schemas.microsoft.com/office/drawing/2014/main" id="{334C053A-D014-4E8A-A28F-D7207A0CDA4D}"/>
              </a:ext>
            </a:extLst>
          </p:cNvPr>
          <p:cNvGrpSpPr/>
          <p:nvPr userDrawn="1"/>
        </p:nvGrpSpPr>
        <p:grpSpPr>
          <a:xfrm>
            <a:off x="328473" y="6251153"/>
            <a:ext cx="2266315" cy="431800"/>
            <a:chOff x="6519545" y="598622"/>
            <a:chExt cx="2266315" cy="431800"/>
          </a:xfrm>
        </p:grpSpPr>
        <p:pic>
          <p:nvPicPr>
            <p:cNvPr id="21" name="Picture 20">
              <a:extLst>
                <a:ext uri="{FF2B5EF4-FFF2-40B4-BE49-F238E27FC236}">
                  <a16:creationId xmlns:a16="http://schemas.microsoft.com/office/drawing/2014/main" id="{E51AAD94-FDCE-4956-AB26-86888A2C9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22" name="Text Box 2">
              <a:extLst>
                <a:ext uri="{FF2B5EF4-FFF2-40B4-BE49-F238E27FC236}">
                  <a16:creationId xmlns:a16="http://schemas.microsoft.com/office/drawing/2014/main" id="{C11C2092-56A2-4D94-9992-53BAC8E4118B}"/>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88216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D40FA4C5-D01B-4265-8DFB-0FB7628A66D5}"/>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1" name="Picture 30" descr="A close up of a logo&#10;&#10;Description automatically generated">
            <a:extLst>
              <a:ext uri="{FF2B5EF4-FFF2-40B4-BE49-F238E27FC236}">
                <a16:creationId xmlns:a16="http://schemas.microsoft.com/office/drawing/2014/main" id="{5B2CA533-A43A-449C-B929-112BD78295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sp>
        <p:nvSpPr>
          <p:cNvPr id="35" name="Title 1">
            <a:extLst>
              <a:ext uri="{FF2B5EF4-FFF2-40B4-BE49-F238E27FC236}">
                <a16:creationId xmlns:a16="http://schemas.microsoft.com/office/drawing/2014/main" id="{C3209EB6-576F-4BDB-9301-5F533AB9A72A}"/>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Layout </a:t>
            </a:r>
            <a:br>
              <a:rPr lang="en-US" sz="3600" dirty="0">
                <a:solidFill>
                  <a:schemeClr val="bg1"/>
                </a:solidFill>
              </a:rPr>
            </a:br>
            <a:r>
              <a:rPr lang="en-US" sz="3600" dirty="0">
                <a:solidFill>
                  <a:schemeClr val="bg1"/>
                </a:solidFill>
              </a:rPr>
              <a:t>examples</a:t>
            </a:r>
            <a:endParaRPr lang="en-GB" sz="3600" dirty="0">
              <a:solidFill>
                <a:schemeClr val="bg1"/>
              </a:solidFill>
            </a:endParaRPr>
          </a:p>
        </p:txBody>
      </p:sp>
      <p:pic>
        <p:nvPicPr>
          <p:cNvPr id="37" name="Picture 36" descr="A picture containing drawing&#10;&#10;Description automatically generated">
            <a:extLst>
              <a:ext uri="{FF2B5EF4-FFF2-40B4-BE49-F238E27FC236}">
                <a16:creationId xmlns:a16="http://schemas.microsoft.com/office/drawing/2014/main" id="{55B2C742-5158-4A9D-80C6-5A604F442A5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208793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029EF96-E694-4BC5-BF32-1E7216DB5397}"/>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descr="A close up of a logo&#10;&#10;Description automatically generated">
            <a:extLst>
              <a:ext uri="{FF2B5EF4-FFF2-40B4-BE49-F238E27FC236}">
                <a16:creationId xmlns:a16="http://schemas.microsoft.com/office/drawing/2014/main" id="{E43A8FC4-C860-494F-BCA7-6921EF0A12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sp>
        <p:nvSpPr>
          <p:cNvPr id="16" name="Title 1">
            <a:extLst>
              <a:ext uri="{FF2B5EF4-FFF2-40B4-BE49-F238E27FC236}">
                <a16:creationId xmlns:a16="http://schemas.microsoft.com/office/drawing/2014/main" id="{B21FEDBF-E304-4737-B479-77E3DE9E829D}"/>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Layout </a:t>
            </a:r>
            <a:br>
              <a:rPr lang="en-US" sz="3600" dirty="0">
                <a:solidFill>
                  <a:schemeClr val="bg1"/>
                </a:solidFill>
              </a:rPr>
            </a:br>
            <a:r>
              <a:rPr lang="en-US" sz="3600" dirty="0">
                <a:solidFill>
                  <a:schemeClr val="bg1"/>
                </a:solidFill>
              </a:rPr>
              <a:t>with pictures</a:t>
            </a:r>
            <a:endParaRPr lang="en-GB" sz="3600" dirty="0">
              <a:solidFill>
                <a:schemeClr val="bg1"/>
              </a:solidFill>
            </a:endParaRPr>
          </a:p>
        </p:txBody>
      </p:sp>
      <p:pic>
        <p:nvPicPr>
          <p:cNvPr id="18" name="Picture 17" descr="A picture containing drawing&#10;&#10;Description automatically generated">
            <a:extLst>
              <a:ext uri="{FF2B5EF4-FFF2-40B4-BE49-F238E27FC236}">
                <a16:creationId xmlns:a16="http://schemas.microsoft.com/office/drawing/2014/main" id="{48B5086D-A174-4CA9-A124-103063BDF91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2297947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with large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27F890-7FAD-4AED-8EA3-F29FDA04CE5F}"/>
              </a:ext>
            </a:extLst>
          </p:cNvPr>
          <p:cNvSpPr/>
          <p:nvPr userDrawn="1"/>
        </p:nvSpPr>
        <p:spPr>
          <a:xfrm>
            <a:off x="0" y="1397000"/>
            <a:ext cx="12223750" cy="5499100"/>
          </a:xfrm>
          <a:custGeom>
            <a:avLst/>
            <a:gdLst>
              <a:gd name="connsiteX0" fmla="*/ 0 w 11239500"/>
              <a:gd name="connsiteY0" fmla="*/ 0 h 5619750"/>
              <a:gd name="connsiteX1" fmla="*/ 11239500 w 11239500"/>
              <a:gd name="connsiteY1" fmla="*/ 0 h 5619750"/>
              <a:gd name="connsiteX2" fmla="*/ 11239500 w 11239500"/>
              <a:gd name="connsiteY2" fmla="*/ 5619750 h 5619750"/>
              <a:gd name="connsiteX3" fmla="*/ 0 w 11239500"/>
              <a:gd name="connsiteY3" fmla="*/ 5619750 h 5619750"/>
              <a:gd name="connsiteX4" fmla="*/ 0 w 11239500"/>
              <a:gd name="connsiteY4" fmla="*/ 0 h 5619750"/>
              <a:gd name="connsiteX0" fmla="*/ 3333750 w 11239500"/>
              <a:gd name="connsiteY0" fmla="*/ 2628900 h 5619750"/>
              <a:gd name="connsiteX1" fmla="*/ 11239500 w 11239500"/>
              <a:gd name="connsiteY1" fmla="*/ 0 h 5619750"/>
              <a:gd name="connsiteX2" fmla="*/ 11239500 w 11239500"/>
              <a:gd name="connsiteY2" fmla="*/ 5619750 h 5619750"/>
              <a:gd name="connsiteX3" fmla="*/ 0 w 11239500"/>
              <a:gd name="connsiteY3" fmla="*/ 5619750 h 5619750"/>
              <a:gd name="connsiteX4" fmla="*/ 3333750 w 11239500"/>
              <a:gd name="connsiteY4" fmla="*/ 2628900 h 5619750"/>
              <a:gd name="connsiteX0" fmla="*/ 2647950 w 11239500"/>
              <a:gd name="connsiteY0" fmla="*/ 533400 h 5619750"/>
              <a:gd name="connsiteX1" fmla="*/ 11239500 w 11239500"/>
              <a:gd name="connsiteY1" fmla="*/ 0 h 5619750"/>
              <a:gd name="connsiteX2" fmla="*/ 11239500 w 11239500"/>
              <a:gd name="connsiteY2" fmla="*/ 5619750 h 5619750"/>
              <a:gd name="connsiteX3" fmla="*/ 0 w 11239500"/>
              <a:gd name="connsiteY3" fmla="*/ 5619750 h 5619750"/>
              <a:gd name="connsiteX4" fmla="*/ 2647950 w 11239500"/>
              <a:gd name="connsiteY4" fmla="*/ 533400 h 5619750"/>
              <a:gd name="connsiteX0" fmla="*/ 2647950 w 11296650"/>
              <a:gd name="connsiteY0" fmla="*/ 0 h 5105400"/>
              <a:gd name="connsiteX1" fmla="*/ 11296650 w 11296650"/>
              <a:gd name="connsiteY1" fmla="*/ 5105400 h 5105400"/>
              <a:gd name="connsiteX2" fmla="*/ 11239500 w 11296650"/>
              <a:gd name="connsiteY2" fmla="*/ 5086350 h 5105400"/>
              <a:gd name="connsiteX3" fmla="*/ 0 w 11296650"/>
              <a:gd name="connsiteY3" fmla="*/ 5086350 h 5105400"/>
              <a:gd name="connsiteX4" fmla="*/ 2647950 w 11296650"/>
              <a:gd name="connsiteY4" fmla="*/ 0 h 5105400"/>
              <a:gd name="connsiteX0" fmla="*/ 2647950 w 11353800"/>
              <a:gd name="connsiteY0" fmla="*/ 0 h 5276850"/>
              <a:gd name="connsiteX1" fmla="*/ 11296650 w 11353800"/>
              <a:gd name="connsiteY1" fmla="*/ 5105400 h 5276850"/>
              <a:gd name="connsiteX2" fmla="*/ 11353800 w 11353800"/>
              <a:gd name="connsiteY2" fmla="*/ 5276850 h 5276850"/>
              <a:gd name="connsiteX3" fmla="*/ 0 w 11353800"/>
              <a:gd name="connsiteY3" fmla="*/ 5086350 h 5276850"/>
              <a:gd name="connsiteX4" fmla="*/ 2647950 w 11353800"/>
              <a:gd name="connsiteY4" fmla="*/ 0 h 5276850"/>
              <a:gd name="connsiteX0" fmla="*/ 2647950 w 11353800"/>
              <a:gd name="connsiteY0" fmla="*/ 0 h 5276850"/>
              <a:gd name="connsiteX1" fmla="*/ 11334750 w 11353800"/>
              <a:gd name="connsiteY1" fmla="*/ 5048250 h 5276850"/>
              <a:gd name="connsiteX2" fmla="*/ 11353800 w 11353800"/>
              <a:gd name="connsiteY2" fmla="*/ 5276850 h 5276850"/>
              <a:gd name="connsiteX3" fmla="*/ 0 w 11353800"/>
              <a:gd name="connsiteY3" fmla="*/ 5086350 h 5276850"/>
              <a:gd name="connsiteX4" fmla="*/ 2647950 w 11353800"/>
              <a:gd name="connsiteY4" fmla="*/ 0 h 5276850"/>
              <a:gd name="connsiteX0" fmla="*/ 2647950 w 12369800"/>
              <a:gd name="connsiteY0" fmla="*/ 0 h 5532388"/>
              <a:gd name="connsiteX1" fmla="*/ 11334750 w 12369800"/>
              <a:gd name="connsiteY1" fmla="*/ 5048250 h 5532388"/>
              <a:gd name="connsiteX2" fmla="*/ 12369800 w 12369800"/>
              <a:gd name="connsiteY2" fmla="*/ 5532388 h 5532388"/>
              <a:gd name="connsiteX3" fmla="*/ 0 w 12369800"/>
              <a:gd name="connsiteY3" fmla="*/ 5086350 h 5532388"/>
              <a:gd name="connsiteX4" fmla="*/ 2647950 w 12369800"/>
              <a:gd name="connsiteY4" fmla="*/ 0 h 5532388"/>
              <a:gd name="connsiteX0" fmla="*/ 2622550 w 12344400"/>
              <a:gd name="connsiteY0" fmla="*/ 0 h 5571872"/>
              <a:gd name="connsiteX1" fmla="*/ 11309350 w 12344400"/>
              <a:gd name="connsiteY1" fmla="*/ 5048250 h 5571872"/>
              <a:gd name="connsiteX2" fmla="*/ 12344400 w 12344400"/>
              <a:gd name="connsiteY2" fmla="*/ 5532388 h 5571872"/>
              <a:gd name="connsiteX3" fmla="*/ 0 w 12344400"/>
              <a:gd name="connsiteY3" fmla="*/ 5571872 h 5571872"/>
              <a:gd name="connsiteX4" fmla="*/ 2622550 w 12344400"/>
              <a:gd name="connsiteY4" fmla="*/ 0 h 5571872"/>
              <a:gd name="connsiteX0" fmla="*/ 2336728 w 12058578"/>
              <a:gd name="connsiteY0" fmla="*/ 0 h 5532388"/>
              <a:gd name="connsiteX1" fmla="*/ 11023528 w 12058578"/>
              <a:gd name="connsiteY1" fmla="*/ 5048250 h 5532388"/>
              <a:gd name="connsiteX2" fmla="*/ 12058578 w 12058578"/>
              <a:gd name="connsiteY2" fmla="*/ 5532388 h 5532388"/>
              <a:gd name="connsiteX3" fmla="*/ 0 w 12058578"/>
              <a:gd name="connsiteY3" fmla="*/ 5451404 h 5532388"/>
              <a:gd name="connsiteX4" fmla="*/ 2336728 w 12058578"/>
              <a:gd name="connsiteY4" fmla="*/ 0 h 5532388"/>
              <a:gd name="connsiteX0" fmla="*/ 2622550 w 12344400"/>
              <a:gd name="connsiteY0" fmla="*/ 0 h 5532388"/>
              <a:gd name="connsiteX1" fmla="*/ 11309350 w 12344400"/>
              <a:gd name="connsiteY1" fmla="*/ 5048250 h 5532388"/>
              <a:gd name="connsiteX2" fmla="*/ 12344400 w 12344400"/>
              <a:gd name="connsiteY2" fmla="*/ 5532388 h 5532388"/>
              <a:gd name="connsiteX3" fmla="*/ 0 w 12344400"/>
              <a:gd name="connsiteY3" fmla="*/ 5495211 h 5532388"/>
              <a:gd name="connsiteX4" fmla="*/ 2622550 w 12344400"/>
              <a:gd name="connsiteY4" fmla="*/ 0 h 5532388"/>
              <a:gd name="connsiteX0" fmla="*/ 2622550 w 12344400"/>
              <a:gd name="connsiteY0" fmla="*/ 0 h 5532388"/>
              <a:gd name="connsiteX1" fmla="*/ 11353323 w 12344400"/>
              <a:gd name="connsiteY1" fmla="*/ 5004443 h 5532388"/>
              <a:gd name="connsiteX2" fmla="*/ 12344400 w 12344400"/>
              <a:gd name="connsiteY2" fmla="*/ 5532388 h 5532388"/>
              <a:gd name="connsiteX3" fmla="*/ 0 w 12344400"/>
              <a:gd name="connsiteY3" fmla="*/ 5495211 h 5532388"/>
              <a:gd name="connsiteX4" fmla="*/ 2622550 w 12344400"/>
              <a:gd name="connsiteY4" fmla="*/ 0 h 55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4400" h="5532388">
                <a:moveTo>
                  <a:pt x="2622550" y="0"/>
                </a:moveTo>
                <a:lnTo>
                  <a:pt x="11353323" y="5004443"/>
                </a:lnTo>
                <a:lnTo>
                  <a:pt x="12344400" y="5532388"/>
                </a:lnTo>
                <a:lnTo>
                  <a:pt x="0" y="5495211"/>
                </a:lnTo>
                <a:lnTo>
                  <a:pt x="26225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AE201DD5-F337-4C40-97CE-59AF25EE3463}"/>
              </a:ext>
            </a:extLst>
          </p:cNvPr>
          <p:cNvSpPr/>
          <p:nvPr userDrawn="1"/>
        </p:nvSpPr>
        <p:spPr>
          <a:xfrm>
            <a:off x="0" y="1397000"/>
            <a:ext cx="2601688" cy="5461000"/>
          </a:xfrm>
          <a:custGeom>
            <a:avLst/>
            <a:gdLst>
              <a:gd name="connsiteX0" fmla="*/ 0 w 2565400"/>
              <a:gd name="connsiteY0" fmla="*/ 0 h 5086350"/>
              <a:gd name="connsiteX1" fmla="*/ 2565400 w 2565400"/>
              <a:gd name="connsiteY1" fmla="*/ 0 h 5086350"/>
              <a:gd name="connsiteX2" fmla="*/ 2565400 w 2565400"/>
              <a:gd name="connsiteY2" fmla="*/ 5086350 h 5086350"/>
              <a:gd name="connsiteX3" fmla="*/ 0 w 2565400"/>
              <a:gd name="connsiteY3" fmla="*/ 5086350 h 5086350"/>
              <a:gd name="connsiteX4" fmla="*/ 0 w 2565400"/>
              <a:gd name="connsiteY4" fmla="*/ 0 h 5086350"/>
              <a:gd name="connsiteX0" fmla="*/ 76200 w 2565400"/>
              <a:gd name="connsiteY0" fmla="*/ 2114550 h 5086350"/>
              <a:gd name="connsiteX1" fmla="*/ 2565400 w 2565400"/>
              <a:gd name="connsiteY1" fmla="*/ 0 h 5086350"/>
              <a:gd name="connsiteX2" fmla="*/ 2565400 w 2565400"/>
              <a:gd name="connsiteY2" fmla="*/ 5086350 h 5086350"/>
              <a:gd name="connsiteX3" fmla="*/ 0 w 2565400"/>
              <a:gd name="connsiteY3" fmla="*/ 5086350 h 5086350"/>
              <a:gd name="connsiteX4" fmla="*/ 76200 w 2565400"/>
              <a:gd name="connsiteY4" fmla="*/ 2114550 h 5086350"/>
              <a:gd name="connsiteX0" fmla="*/ 0 w 2565400"/>
              <a:gd name="connsiteY0" fmla="*/ 1600200 h 5086350"/>
              <a:gd name="connsiteX1" fmla="*/ 2565400 w 2565400"/>
              <a:gd name="connsiteY1" fmla="*/ 0 h 5086350"/>
              <a:gd name="connsiteX2" fmla="*/ 2565400 w 2565400"/>
              <a:gd name="connsiteY2" fmla="*/ 5086350 h 5086350"/>
              <a:gd name="connsiteX3" fmla="*/ 0 w 2565400"/>
              <a:gd name="connsiteY3" fmla="*/ 5086350 h 5086350"/>
              <a:gd name="connsiteX4" fmla="*/ 0 w 2565400"/>
              <a:gd name="connsiteY4" fmla="*/ 1600200 h 508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400" h="5086350">
                <a:moveTo>
                  <a:pt x="0" y="1600200"/>
                </a:moveTo>
                <a:lnTo>
                  <a:pt x="2565400" y="0"/>
                </a:lnTo>
                <a:lnTo>
                  <a:pt x="2565400" y="5086350"/>
                </a:lnTo>
                <a:lnTo>
                  <a:pt x="0" y="5086350"/>
                </a:lnTo>
                <a:lnTo>
                  <a:pt x="0" y="1600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04149075-CF2F-4B16-A933-571B5F3423D9}"/>
              </a:ext>
            </a:extLst>
          </p:cNvPr>
          <p:cNvSpPr>
            <a:spLocks noGrp="1"/>
          </p:cNvSpPr>
          <p:nvPr userDrawn="1">
            <p:ph type="body" sz="quarter" idx="12" hasCustomPrompt="1"/>
          </p:nvPr>
        </p:nvSpPr>
        <p:spPr>
          <a:xfrm>
            <a:off x="457200" y="4210050"/>
            <a:ext cx="5638800" cy="2095500"/>
          </a:xfrm>
        </p:spPr>
        <p:txBody>
          <a:bodyPr/>
          <a:lstStyle>
            <a:lvl1pPr>
              <a:defRPr>
                <a:solidFill>
                  <a:schemeClr val="bg1"/>
                </a:solidFill>
              </a:defRPr>
            </a:lvl1pPr>
          </a:lstStyle>
          <a:p>
            <a:pPr lvl="0"/>
            <a:r>
              <a:rPr lang="en-GB" dirty="0"/>
              <a:t>Click to edit text </a:t>
            </a:r>
          </a:p>
        </p:txBody>
      </p:sp>
      <p:sp>
        <p:nvSpPr>
          <p:cNvPr id="21" name="Picture Placeholder 20">
            <a:extLst>
              <a:ext uri="{FF2B5EF4-FFF2-40B4-BE49-F238E27FC236}">
                <a16:creationId xmlns:a16="http://schemas.microsoft.com/office/drawing/2014/main" id="{DEC6D0FD-08EA-46FE-B2E3-7F3A52968019}"/>
              </a:ext>
            </a:extLst>
          </p:cNvPr>
          <p:cNvSpPr>
            <a:spLocks noGrp="1"/>
          </p:cNvSpPr>
          <p:nvPr userDrawn="1">
            <p:ph type="pic" sz="quarter" idx="13"/>
          </p:nvPr>
        </p:nvSpPr>
        <p:spPr>
          <a:xfrm>
            <a:off x="2685143" y="0"/>
            <a:ext cx="9538607" cy="4902200"/>
          </a:xfrm>
          <a:custGeom>
            <a:avLst/>
            <a:gdLst>
              <a:gd name="connsiteX0" fmla="*/ 0 w 9639300"/>
              <a:gd name="connsiteY0" fmla="*/ 0 h 4902200"/>
              <a:gd name="connsiteX1" fmla="*/ 9626600 w 9639300"/>
              <a:gd name="connsiteY1" fmla="*/ 0 h 4902200"/>
              <a:gd name="connsiteX2" fmla="*/ 9639300 w 9639300"/>
              <a:gd name="connsiteY2" fmla="*/ 2971800 h 4902200"/>
              <a:gd name="connsiteX3" fmla="*/ 6311900 w 9639300"/>
              <a:gd name="connsiteY3" fmla="*/ 4902200 h 4902200"/>
              <a:gd name="connsiteX4" fmla="*/ 32761 w 9639300"/>
              <a:gd name="connsiteY4" fmla="*/ 1250950 h 4902200"/>
              <a:gd name="connsiteX5" fmla="*/ 0 w 9639300"/>
              <a:gd name="connsiteY5" fmla="*/ 1250950 h 4902200"/>
              <a:gd name="connsiteX6" fmla="*/ 0 w 9639300"/>
              <a:gd name="connsiteY6" fmla="*/ 1231900 h 4902200"/>
              <a:gd name="connsiteX7" fmla="*/ 0 w 9639300"/>
              <a:gd name="connsiteY7" fmla="*/ 1206500 h 4902200"/>
              <a:gd name="connsiteX8" fmla="*/ 0 w 9639300"/>
              <a:gd name="connsiteY8" fmla="*/ 950913 h 490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9300" h="4902200">
                <a:moveTo>
                  <a:pt x="0" y="0"/>
                </a:moveTo>
                <a:lnTo>
                  <a:pt x="9626600" y="0"/>
                </a:lnTo>
                <a:cubicBezTo>
                  <a:pt x="9630833" y="990600"/>
                  <a:pt x="9635067" y="1981200"/>
                  <a:pt x="9639300" y="2971800"/>
                </a:cubicBezTo>
                <a:lnTo>
                  <a:pt x="6311900" y="4902200"/>
                </a:lnTo>
                <a:lnTo>
                  <a:pt x="32761" y="1250950"/>
                </a:lnTo>
                <a:lnTo>
                  <a:pt x="0" y="1250950"/>
                </a:lnTo>
                <a:lnTo>
                  <a:pt x="0" y="1231900"/>
                </a:lnTo>
                <a:lnTo>
                  <a:pt x="0" y="1206500"/>
                </a:lnTo>
                <a:lnTo>
                  <a:pt x="0" y="950913"/>
                </a:lnTo>
                <a:close/>
              </a:path>
            </a:pathLst>
          </a:custGeom>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2670041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with on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327B-3FCD-4081-8C17-23EC4B2181DB}"/>
              </a:ext>
            </a:extLst>
          </p:cNvPr>
          <p:cNvSpPr>
            <a:spLocks noGrp="1"/>
          </p:cNvSpPr>
          <p:nvPr>
            <p:ph type="title" hasCustomPrompt="1"/>
          </p:nvPr>
        </p:nvSpPr>
        <p:spPr>
          <a:xfrm>
            <a:off x="328474" y="559294"/>
            <a:ext cx="4287070" cy="710214"/>
          </a:xfrm>
        </p:spPr>
        <p:txBody>
          <a:bodyPr/>
          <a:lstStyle>
            <a:lvl1pPr>
              <a:defRPr/>
            </a:lvl1pPr>
          </a:lstStyle>
          <a:p>
            <a:r>
              <a:rPr lang="en-US" dirty="0"/>
              <a:t>Layout with one picture (1)</a:t>
            </a:r>
            <a:endParaRPr lang="en-GB" dirty="0"/>
          </a:p>
        </p:txBody>
      </p:sp>
      <p:sp>
        <p:nvSpPr>
          <p:cNvPr id="3" name="Content Placeholder 5">
            <a:extLst>
              <a:ext uri="{FF2B5EF4-FFF2-40B4-BE49-F238E27FC236}">
                <a16:creationId xmlns:a16="http://schemas.microsoft.com/office/drawing/2014/main" id="{4ABC16F5-36CE-434C-A233-5F65BFA26F32}"/>
              </a:ext>
            </a:extLst>
          </p:cNvPr>
          <p:cNvSpPr>
            <a:spLocks noGrp="1"/>
          </p:cNvSpPr>
          <p:nvPr>
            <p:ph sz="quarter" idx="10" hasCustomPrompt="1"/>
          </p:nvPr>
        </p:nvSpPr>
        <p:spPr>
          <a:xfrm>
            <a:off x="328472" y="2387601"/>
            <a:ext cx="5589700" cy="3975890"/>
          </a:xfrm>
        </p:spPr>
        <p:txBody>
          <a:bodyPr/>
          <a:lstStyle>
            <a:lvl1pPr>
              <a:lnSpc>
                <a:spcPct val="150000"/>
              </a:lnSpc>
              <a:spcBef>
                <a:spcPts val="2400"/>
              </a:spcBef>
              <a:defRPr/>
            </a:lvl1pPr>
          </a:lstStyle>
          <a:p>
            <a:pPr lvl="0"/>
            <a:r>
              <a:rPr lang="en-US" dirty="0"/>
              <a:t>Click to edit this column</a:t>
            </a:r>
            <a:endParaRPr lang="en-GB" dirty="0"/>
          </a:p>
        </p:txBody>
      </p:sp>
      <p:sp>
        <p:nvSpPr>
          <p:cNvPr id="4" name="Text Placeholder 12">
            <a:extLst>
              <a:ext uri="{FF2B5EF4-FFF2-40B4-BE49-F238E27FC236}">
                <a16:creationId xmlns:a16="http://schemas.microsoft.com/office/drawing/2014/main" id="{D36DD450-6FAD-4C0D-8837-06A385F490A9}"/>
              </a:ext>
            </a:extLst>
          </p:cNvPr>
          <p:cNvSpPr>
            <a:spLocks noGrp="1"/>
          </p:cNvSpPr>
          <p:nvPr>
            <p:ph type="body" sz="quarter" idx="12" hasCustomPrompt="1"/>
          </p:nvPr>
        </p:nvSpPr>
        <p:spPr>
          <a:xfrm>
            <a:off x="328613" y="1690970"/>
            <a:ext cx="5522912" cy="579437"/>
          </a:xfrm>
        </p:spPr>
        <p:txBody>
          <a:bodyPr>
            <a:normAutofit/>
          </a:bodyPr>
          <a:lstStyle>
            <a:lvl1pPr>
              <a:defRPr sz="2000">
                <a:solidFill>
                  <a:schemeClr val="accent1"/>
                </a:solidFill>
                <a:latin typeface="Montserrat SemiBold" panose="00000700000000000000" pitchFamily="50" charset="0"/>
              </a:defRPr>
            </a:lvl1pPr>
          </a:lstStyle>
          <a:p>
            <a:pPr lvl="0"/>
            <a:r>
              <a:rPr lang="en-US" dirty="0"/>
              <a:t>Section title text goes here</a:t>
            </a:r>
            <a:endParaRPr lang="en-GB" dirty="0"/>
          </a:p>
        </p:txBody>
      </p:sp>
      <p:sp>
        <p:nvSpPr>
          <p:cNvPr id="14" name="Picture Placeholder 13">
            <a:extLst>
              <a:ext uri="{FF2B5EF4-FFF2-40B4-BE49-F238E27FC236}">
                <a16:creationId xmlns:a16="http://schemas.microsoft.com/office/drawing/2014/main" id="{C81A0A52-D3E2-47C0-95C9-96E19476C5F8}"/>
              </a:ext>
            </a:extLst>
          </p:cNvPr>
          <p:cNvSpPr>
            <a:spLocks noGrp="1"/>
          </p:cNvSpPr>
          <p:nvPr>
            <p:ph type="pic" sz="quarter" idx="13"/>
          </p:nvPr>
        </p:nvSpPr>
        <p:spPr>
          <a:xfrm>
            <a:off x="6096000" y="0"/>
            <a:ext cx="6096000" cy="6117772"/>
          </a:xfrm>
          <a:custGeom>
            <a:avLst/>
            <a:gdLst>
              <a:gd name="connsiteX0" fmla="*/ 0 w 6096000"/>
              <a:gd name="connsiteY0" fmla="*/ 0 h 7010400"/>
              <a:gd name="connsiteX1" fmla="*/ 6096000 w 6096000"/>
              <a:gd name="connsiteY1" fmla="*/ 0 h 7010400"/>
              <a:gd name="connsiteX2" fmla="*/ 6096000 w 6096000"/>
              <a:gd name="connsiteY2" fmla="*/ 4811713 h 7010400"/>
              <a:gd name="connsiteX3" fmla="*/ 6085115 w 6096000"/>
              <a:gd name="connsiteY3" fmla="*/ 5715000 h 7010400"/>
              <a:gd name="connsiteX4" fmla="*/ 3886201 w 6096000"/>
              <a:gd name="connsiteY4" fmla="*/ 7010400 h 7010400"/>
              <a:gd name="connsiteX5" fmla="*/ 0 w 6096000"/>
              <a:gd name="connsiteY5" fmla="*/ 4811713 h 70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7010400">
                <a:moveTo>
                  <a:pt x="0" y="0"/>
                </a:moveTo>
                <a:lnTo>
                  <a:pt x="6096000" y="0"/>
                </a:lnTo>
                <a:lnTo>
                  <a:pt x="6096000" y="4811713"/>
                </a:lnTo>
                <a:lnTo>
                  <a:pt x="6085115" y="5715000"/>
                </a:lnTo>
                <a:lnTo>
                  <a:pt x="3886201" y="7010400"/>
                </a:lnTo>
                <a:lnTo>
                  <a:pt x="0" y="4811713"/>
                </a:lnTo>
                <a:close/>
              </a:path>
            </a:pathLst>
          </a:custGeom>
          <a:solidFill>
            <a:schemeClr val="bg1">
              <a:lumMod val="95000"/>
            </a:schemeClr>
          </a:solidFill>
        </p:spPr>
        <p:txBody>
          <a:bodyPr wrap="square">
            <a:noAutofit/>
          </a:bodyPr>
          <a:lstStyle>
            <a:lvl1pPr>
              <a:defRPr/>
            </a:lvl1pPr>
          </a:lstStyle>
          <a:p>
            <a:r>
              <a:rPr lang="en-US"/>
              <a:t>Click icon to add picture</a:t>
            </a:r>
            <a:endParaRPr lang="en-GB" dirty="0"/>
          </a:p>
        </p:txBody>
      </p:sp>
      <p:sp>
        <p:nvSpPr>
          <p:cNvPr id="9" name="Slide Number Placeholder 5">
            <a:extLst>
              <a:ext uri="{FF2B5EF4-FFF2-40B4-BE49-F238E27FC236}">
                <a16:creationId xmlns:a16="http://schemas.microsoft.com/office/drawing/2014/main" id="{17E9E2E9-D5EA-4928-8D88-5224CA0F6E1A}"/>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0" name="Straight Connector 9">
            <a:extLst>
              <a:ext uri="{FF2B5EF4-FFF2-40B4-BE49-F238E27FC236}">
                <a16:creationId xmlns:a16="http://schemas.microsoft.com/office/drawing/2014/main" id="{E74045ED-14C2-4641-AC79-05A51F3FAB19}"/>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12CC4D42-E14F-4956-A3CB-836BDFC21305}"/>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16" name="Group 15">
            <a:extLst>
              <a:ext uri="{FF2B5EF4-FFF2-40B4-BE49-F238E27FC236}">
                <a16:creationId xmlns:a16="http://schemas.microsoft.com/office/drawing/2014/main" id="{10B757BC-2225-41AD-B2C3-7406ACE63BC3}"/>
              </a:ext>
            </a:extLst>
          </p:cNvPr>
          <p:cNvGrpSpPr/>
          <p:nvPr userDrawn="1"/>
        </p:nvGrpSpPr>
        <p:grpSpPr>
          <a:xfrm>
            <a:off x="328473" y="6251153"/>
            <a:ext cx="2266315" cy="431800"/>
            <a:chOff x="6519545" y="598622"/>
            <a:chExt cx="2266315" cy="431800"/>
          </a:xfrm>
        </p:grpSpPr>
        <p:pic>
          <p:nvPicPr>
            <p:cNvPr id="17" name="Picture 16">
              <a:extLst>
                <a:ext uri="{FF2B5EF4-FFF2-40B4-BE49-F238E27FC236}">
                  <a16:creationId xmlns:a16="http://schemas.microsoft.com/office/drawing/2014/main" id="{9911E239-96AF-4618-A1D8-2883D8E7C1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8" name="Text Box 2">
              <a:extLst>
                <a:ext uri="{FF2B5EF4-FFF2-40B4-BE49-F238E27FC236}">
                  <a16:creationId xmlns:a16="http://schemas.microsoft.com/office/drawing/2014/main" id="{37D9487E-E076-4CB4-AAC6-9A547EA5E1DF}"/>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803573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with one pictur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C079A4A-5CF0-4ECD-B6C1-295400865D12}"/>
              </a:ext>
            </a:extLst>
          </p:cNvPr>
          <p:cNvSpPr>
            <a:spLocks noGrp="1"/>
          </p:cNvSpPr>
          <p:nvPr>
            <p:ph type="title" hasCustomPrompt="1"/>
          </p:nvPr>
        </p:nvSpPr>
        <p:spPr>
          <a:xfrm>
            <a:off x="328474" y="559294"/>
            <a:ext cx="4287070" cy="710214"/>
          </a:xfrm>
        </p:spPr>
        <p:txBody>
          <a:bodyPr/>
          <a:lstStyle>
            <a:lvl1pPr>
              <a:defRPr/>
            </a:lvl1pPr>
          </a:lstStyle>
          <a:p>
            <a:r>
              <a:rPr lang="en-US" dirty="0"/>
              <a:t>Layout with one picture (2)</a:t>
            </a:r>
            <a:endParaRPr lang="en-GB" dirty="0"/>
          </a:p>
        </p:txBody>
      </p:sp>
      <p:sp>
        <p:nvSpPr>
          <p:cNvPr id="4" name="Content Placeholder 5">
            <a:extLst>
              <a:ext uri="{FF2B5EF4-FFF2-40B4-BE49-F238E27FC236}">
                <a16:creationId xmlns:a16="http://schemas.microsoft.com/office/drawing/2014/main" id="{673110CB-26FC-4FD5-B363-BA15C02D6807}"/>
              </a:ext>
            </a:extLst>
          </p:cNvPr>
          <p:cNvSpPr>
            <a:spLocks noGrp="1"/>
          </p:cNvSpPr>
          <p:nvPr>
            <p:ph sz="quarter" idx="10" hasCustomPrompt="1"/>
          </p:nvPr>
        </p:nvSpPr>
        <p:spPr>
          <a:xfrm>
            <a:off x="328472" y="2387601"/>
            <a:ext cx="5589700" cy="3975890"/>
          </a:xfrm>
        </p:spPr>
        <p:txBody>
          <a:bodyPr/>
          <a:lstStyle>
            <a:lvl1pPr>
              <a:lnSpc>
                <a:spcPct val="150000"/>
              </a:lnSpc>
              <a:spcBef>
                <a:spcPts val="2400"/>
              </a:spcBef>
              <a:defRPr/>
            </a:lvl1pPr>
          </a:lstStyle>
          <a:p>
            <a:pPr lvl="0"/>
            <a:r>
              <a:rPr lang="en-US" dirty="0"/>
              <a:t>Click to edit this column</a:t>
            </a:r>
            <a:endParaRPr lang="en-GB" dirty="0"/>
          </a:p>
        </p:txBody>
      </p:sp>
      <p:sp>
        <p:nvSpPr>
          <p:cNvPr id="5" name="Text Placeholder 12">
            <a:extLst>
              <a:ext uri="{FF2B5EF4-FFF2-40B4-BE49-F238E27FC236}">
                <a16:creationId xmlns:a16="http://schemas.microsoft.com/office/drawing/2014/main" id="{9870E0EF-5B6D-40CB-98D9-0DACD5C5745C}"/>
              </a:ext>
            </a:extLst>
          </p:cNvPr>
          <p:cNvSpPr>
            <a:spLocks noGrp="1"/>
          </p:cNvSpPr>
          <p:nvPr>
            <p:ph type="body" sz="quarter" idx="12" hasCustomPrompt="1"/>
          </p:nvPr>
        </p:nvSpPr>
        <p:spPr>
          <a:xfrm>
            <a:off x="328613" y="1690970"/>
            <a:ext cx="5522912" cy="579437"/>
          </a:xfrm>
        </p:spPr>
        <p:txBody>
          <a:bodyPr>
            <a:normAutofit/>
          </a:bodyPr>
          <a:lstStyle>
            <a:lvl1pPr>
              <a:defRPr sz="2000">
                <a:solidFill>
                  <a:schemeClr val="accent1"/>
                </a:solidFill>
                <a:latin typeface="Montserrat SemiBold" panose="00000700000000000000" pitchFamily="50" charset="0"/>
              </a:defRPr>
            </a:lvl1pPr>
          </a:lstStyle>
          <a:p>
            <a:pPr lvl="0"/>
            <a:r>
              <a:rPr lang="en-US" dirty="0"/>
              <a:t>Section title text goes here</a:t>
            </a:r>
            <a:endParaRPr lang="en-GB" dirty="0"/>
          </a:p>
        </p:txBody>
      </p:sp>
      <p:sp>
        <p:nvSpPr>
          <p:cNvPr id="14" name="Picture Placeholder 13">
            <a:extLst>
              <a:ext uri="{FF2B5EF4-FFF2-40B4-BE49-F238E27FC236}">
                <a16:creationId xmlns:a16="http://schemas.microsoft.com/office/drawing/2014/main" id="{FAE589D3-9603-43BB-9C29-4BB8689B3FF2}"/>
              </a:ext>
            </a:extLst>
          </p:cNvPr>
          <p:cNvSpPr>
            <a:spLocks noGrp="1"/>
          </p:cNvSpPr>
          <p:nvPr>
            <p:ph type="pic" sz="quarter" idx="14"/>
          </p:nvPr>
        </p:nvSpPr>
        <p:spPr>
          <a:xfrm>
            <a:off x="6835775" y="-21772"/>
            <a:ext cx="5356225" cy="6096001"/>
          </a:xfrm>
          <a:custGeom>
            <a:avLst/>
            <a:gdLst>
              <a:gd name="connsiteX0" fmla="*/ 0 w 5356225"/>
              <a:gd name="connsiteY0" fmla="*/ 3592060 h 6879772"/>
              <a:gd name="connsiteX1" fmla="*/ 5356225 w 5356225"/>
              <a:gd name="connsiteY1" fmla="*/ 3592060 h 6879772"/>
              <a:gd name="connsiteX2" fmla="*/ 5356225 w 5356225"/>
              <a:gd name="connsiteY2" fmla="*/ 6879772 h 6879772"/>
              <a:gd name="connsiteX3" fmla="*/ 1883228 w 5356225"/>
              <a:gd name="connsiteY3" fmla="*/ 6879772 h 6879772"/>
              <a:gd name="connsiteX4" fmla="*/ 2090057 w 5356225"/>
              <a:gd name="connsiteY4" fmla="*/ 0 h 6879772"/>
              <a:gd name="connsiteX5" fmla="*/ 5356225 w 5356225"/>
              <a:gd name="connsiteY5" fmla="*/ 21771 h 6879772"/>
              <a:gd name="connsiteX6" fmla="*/ 5356225 w 5356225"/>
              <a:gd name="connsiteY6" fmla="*/ 3592059 h 6879772"/>
              <a:gd name="connsiteX7" fmla="*/ 0 w 5356225"/>
              <a:gd name="connsiteY7" fmla="*/ 3592059 h 687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6225" h="6879772">
                <a:moveTo>
                  <a:pt x="0" y="3592060"/>
                </a:moveTo>
                <a:lnTo>
                  <a:pt x="5356225" y="3592060"/>
                </a:lnTo>
                <a:lnTo>
                  <a:pt x="5356225" y="6879772"/>
                </a:lnTo>
                <a:lnTo>
                  <a:pt x="1883228" y="6879772"/>
                </a:lnTo>
                <a:close/>
                <a:moveTo>
                  <a:pt x="2090057" y="0"/>
                </a:moveTo>
                <a:lnTo>
                  <a:pt x="5356225" y="21771"/>
                </a:lnTo>
                <a:lnTo>
                  <a:pt x="5356225" y="3592059"/>
                </a:lnTo>
                <a:lnTo>
                  <a:pt x="0" y="3592059"/>
                </a:lnTo>
                <a:close/>
              </a:path>
            </a:pathLst>
          </a:custGeom>
          <a:solidFill>
            <a:schemeClr val="bg1">
              <a:lumMod val="95000"/>
            </a:schemeClr>
          </a:solidFill>
        </p:spPr>
        <p:txBody>
          <a:bodyPr wrap="square">
            <a:noAutofit/>
          </a:bodyPr>
          <a:lstStyle/>
          <a:p>
            <a:r>
              <a:rPr lang="en-US"/>
              <a:t>Click icon to add picture</a:t>
            </a:r>
            <a:endParaRPr lang="en-GB"/>
          </a:p>
        </p:txBody>
      </p:sp>
      <p:sp>
        <p:nvSpPr>
          <p:cNvPr id="9" name="Slide Number Placeholder 5">
            <a:extLst>
              <a:ext uri="{FF2B5EF4-FFF2-40B4-BE49-F238E27FC236}">
                <a16:creationId xmlns:a16="http://schemas.microsoft.com/office/drawing/2014/main" id="{B781D37F-C81B-4A14-A51A-00647EB84B73}"/>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0" name="Straight Connector 9">
            <a:extLst>
              <a:ext uri="{FF2B5EF4-FFF2-40B4-BE49-F238E27FC236}">
                <a16:creationId xmlns:a16="http://schemas.microsoft.com/office/drawing/2014/main" id="{6116F0E6-8F0C-42E4-B8C5-CD07DD895C38}"/>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B28C02B7-D556-44FA-9F81-FAF4CC3DB9CA}"/>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16" name="Group 15">
            <a:extLst>
              <a:ext uri="{FF2B5EF4-FFF2-40B4-BE49-F238E27FC236}">
                <a16:creationId xmlns:a16="http://schemas.microsoft.com/office/drawing/2014/main" id="{78C97220-AC7A-469D-96F7-246BA3A00C7D}"/>
              </a:ext>
            </a:extLst>
          </p:cNvPr>
          <p:cNvGrpSpPr/>
          <p:nvPr userDrawn="1"/>
        </p:nvGrpSpPr>
        <p:grpSpPr>
          <a:xfrm>
            <a:off x="328473" y="6251153"/>
            <a:ext cx="2266315" cy="431800"/>
            <a:chOff x="6519545" y="598622"/>
            <a:chExt cx="2266315" cy="431800"/>
          </a:xfrm>
        </p:grpSpPr>
        <p:pic>
          <p:nvPicPr>
            <p:cNvPr id="17" name="Picture 16">
              <a:extLst>
                <a:ext uri="{FF2B5EF4-FFF2-40B4-BE49-F238E27FC236}">
                  <a16:creationId xmlns:a16="http://schemas.microsoft.com/office/drawing/2014/main" id="{E85B2606-9C2A-42EE-9A1C-A9D25E0419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8" name="Text Box 2">
              <a:extLst>
                <a:ext uri="{FF2B5EF4-FFF2-40B4-BE49-F238E27FC236}">
                  <a16:creationId xmlns:a16="http://schemas.microsoft.com/office/drawing/2014/main" id="{A8F4875B-886D-4029-89E9-1016D2CCA267}"/>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689096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with 3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1738-EA5C-4651-8E74-B8A7BA55641C}"/>
              </a:ext>
            </a:extLst>
          </p:cNvPr>
          <p:cNvSpPr>
            <a:spLocks noGrp="1"/>
          </p:cNvSpPr>
          <p:nvPr>
            <p:ph type="title" hasCustomPrompt="1"/>
          </p:nvPr>
        </p:nvSpPr>
        <p:spPr/>
        <p:txBody>
          <a:bodyPr/>
          <a:lstStyle>
            <a:lvl1pPr>
              <a:defRPr/>
            </a:lvl1pPr>
          </a:lstStyle>
          <a:p>
            <a:r>
              <a:rPr lang="en-US" dirty="0"/>
              <a:t>Layout with three pictures (3)</a:t>
            </a:r>
            <a:endParaRPr lang="en-GB" dirty="0"/>
          </a:p>
        </p:txBody>
      </p:sp>
      <p:sp>
        <p:nvSpPr>
          <p:cNvPr id="4" name="Picture Placeholder 3">
            <a:extLst>
              <a:ext uri="{FF2B5EF4-FFF2-40B4-BE49-F238E27FC236}">
                <a16:creationId xmlns:a16="http://schemas.microsoft.com/office/drawing/2014/main" id="{1C04BC8D-655F-4664-B33F-6E00BAED64EF}"/>
              </a:ext>
            </a:extLst>
          </p:cNvPr>
          <p:cNvSpPr>
            <a:spLocks noGrp="1"/>
          </p:cNvSpPr>
          <p:nvPr>
            <p:ph type="pic" sz="quarter" idx="10" hasCustomPrompt="1"/>
          </p:nvPr>
        </p:nvSpPr>
        <p:spPr>
          <a:xfrm>
            <a:off x="328613" y="1992313"/>
            <a:ext cx="3633787" cy="2557917"/>
          </a:xfrm>
          <a:solidFill>
            <a:schemeClr val="bg1">
              <a:lumMod val="95000"/>
            </a:schemeClr>
          </a:solidFill>
        </p:spPr>
        <p:txBody>
          <a:bodyPr/>
          <a:lstStyle>
            <a:lvl1pPr>
              <a:defRPr/>
            </a:lvl1pPr>
          </a:lstStyle>
          <a:p>
            <a:r>
              <a:rPr lang="en-GB" dirty="0"/>
              <a:t>Insert image here</a:t>
            </a:r>
          </a:p>
        </p:txBody>
      </p:sp>
      <p:sp>
        <p:nvSpPr>
          <p:cNvPr id="5" name="Picture Placeholder 3">
            <a:extLst>
              <a:ext uri="{FF2B5EF4-FFF2-40B4-BE49-F238E27FC236}">
                <a16:creationId xmlns:a16="http://schemas.microsoft.com/office/drawing/2014/main" id="{7D81897D-E17C-4C06-931A-F8130DF0DFA7}"/>
              </a:ext>
            </a:extLst>
          </p:cNvPr>
          <p:cNvSpPr>
            <a:spLocks noGrp="1"/>
          </p:cNvSpPr>
          <p:nvPr>
            <p:ph type="pic" sz="quarter" idx="11" hasCustomPrompt="1"/>
          </p:nvPr>
        </p:nvSpPr>
        <p:spPr>
          <a:xfrm>
            <a:off x="4277696" y="1992312"/>
            <a:ext cx="3633787" cy="2557917"/>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image here</a:t>
            </a:r>
          </a:p>
          <a:p>
            <a:endParaRPr lang="en-GB" dirty="0"/>
          </a:p>
        </p:txBody>
      </p:sp>
      <p:sp>
        <p:nvSpPr>
          <p:cNvPr id="6" name="Picture Placeholder 3">
            <a:extLst>
              <a:ext uri="{FF2B5EF4-FFF2-40B4-BE49-F238E27FC236}">
                <a16:creationId xmlns:a16="http://schemas.microsoft.com/office/drawing/2014/main" id="{83DF1A1D-E799-4C65-B9E5-49E25A902061}"/>
              </a:ext>
            </a:extLst>
          </p:cNvPr>
          <p:cNvSpPr>
            <a:spLocks noGrp="1"/>
          </p:cNvSpPr>
          <p:nvPr>
            <p:ph type="pic" sz="quarter" idx="12" hasCustomPrompt="1"/>
          </p:nvPr>
        </p:nvSpPr>
        <p:spPr>
          <a:xfrm>
            <a:off x="8226779" y="1992311"/>
            <a:ext cx="3633787" cy="2557917"/>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image here</a:t>
            </a:r>
          </a:p>
          <a:p>
            <a:endParaRPr lang="en-GB" dirty="0"/>
          </a:p>
        </p:txBody>
      </p:sp>
      <p:sp>
        <p:nvSpPr>
          <p:cNvPr id="7" name="Text Placeholder 23">
            <a:extLst>
              <a:ext uri="{FF2B5EF4-FFF2-40B4-BE49-F238E27FC236}">
                <a16:creationId xmlns:a16="http://schemas.microsoft.com/office/drawing/2014/main" id="{A1A30DF2-28E0-453D-BAC9-58F90A0DA23D}"/>
              </a:ext>
            </a:extLst>
          </p:cNvPr>
          <p:cNvSpPr>
            <a:spLocks noGrp="1"/>
          </p:cNvSpPr>
          <p:nvPr>
            <p:ph type="body" sz="quarter" idx="15" hasCustomPrompt="1"/>
          </p:nvPr>
        </p:nvSpPr>
        <p:spPr>
          <a:xfrm>
            <a:off x="949325" y="4851892"/>
            <a:ext cx="2527300" cy="444500"/>
          </a:xfrm>
        </p:spPr>
        <p:txBody>
          <a:bodyPr>
            <a:normAutofit/>
          </a:bodyPr>
          <a:lstStyle>
            <a:lvl1pPr marL="0" indent="0" algn="ctr">
              <a:buNone/>
              <a:defRPr sz="1800" b="1">
                <a:solidFill>
                  <a:schemeClr val="accent3">
                    <a:lumMod val="75000"/>
                  </a:schemeClr>
                </a:solidFill>
                <a:latin typeface="Montserrat Medium" panose="00000600000000000000" pitchFamily="50" charset="0"/>
              </a:defRPr>
            </a:lvl1pPr>
          </a:lstStyle>
          <a:p>
            <a:pPr lvl="0"/>
            <a:r>
              <a:rPr lang="en-US" dirty="0"/>
              <a:t>Title text here</a:t>
            </a:r>
            <a:endParaRPr lang="en-GB" dirty="0"/>
          </a:p>
        </p:txBody>
      </p:sp>
      <p:sp>
        <p:nvSpPr>
          <p:cNvPr id="8" name="Text Placeholder 28">
            <a:extLst>
              <a:ext uri="{FF2B5EF4-FFF2-40B4-BE49-F238E27FC236}">
                <a16:creationId xmlns:a16="http://schemas.microsoft.com/office/drawing/2014/main" id="{F11F350B-8617-44BD-9B92-641FDC6150A9}"/>
              </a:ext>
            </a:extLst>
          </p:cNvPr>
          <p:cNvSpPr>
            <a:spLocks noGrp="1"/>
          </p:cNvSpPr>
          <p:nvPr>
            <p:ph type="body" sz="quarter" idx="19" hasCustomPrompt="1"/>
          </p:nvPr>
        </p:nvSpPr>
        <p:spPr>
          <a:xfrm>
            <a:off x="949324" y="5512292"/>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9" name="Text Placeholder 23">
            <a:extLst>
              <a:ext uri="{FF2B5EF4-FFF2-40B4-BE49-F238E27FC236}">
                <a16:creationId xmlns:a16="http://schemas.microsoft.com/office/drawing/2014/main" id="{5E8471CA-0BD6-401C-9582-82A37D415605}"/>
              </a:ext>
            </a:extLst>
          </p:cNvPr>
          <p:cNvSpPr>
            <a:spLocks noGrp="1"/>
          </p:cNvSpPr>
          <p:nvPr>
            <p:ph type="body" sz="quarter" idx="21" hasCustomPrompt="1"/>
          </p:nvPr>
        </p:nvSpPr>
        <p:spPr>
          <a:xfrm>
            <a:off x="4832351" y="4851892"/>
            <a:ext cx="2527300" cy="444500"/>
          </a:xfrm>
        </p:spPr>
        <p:txBody>
          <a:bodyPr>
            <a:normAutofit/>
          </a:bodyPr>
          <a:lstStyle>
            <a:lvl1pPr marL="0" indent="0" algn="ctr">
              <a:buNone/>
              <a:defRPr sz="1800" b="1">
                <a:solidFill>
                  <a:schemeClr val="accent4">
                    <a:lumMod val="75000"/>
                  </a:schemeClr>
                </a:solidFill>
                <a:latin typeface="Montserrat Medium" panose="00000600000000000000" pitchFamily="50" charset="0"/>
              </a:defRPr>
            </a:lvl1pPr>
          </a:lstStyle>
          <a:p>
            <a:pPr lvl="0"/>
            <a:r>
              <a:rPr lang="en-US" dirty="0"/>
              <a:t>Title text here</a:t>
            </a:r>
            <a:endParaRPr lang="en-GB" dirty="0"/>
          </a:p>
        </p:txBody>
      </p:sp>
      <p:sp>
        <p:nvSpPr>
          <p:cNvPr id="10" name="Text Placeholder 28">
            <a:extLst>
              <a:ext uri="{FF2B5EF4-FFF2-40B4-BE49-F238E27FC236}">
                <a16:creationId xmlns:a16="http://schemas.microsoft.com/office/drawing/2014/main" id="{E23A27FB-2365-4EAF-9AFD-9561AE76842C}"/>
              </a:ext>
            </a:extLst>
          </p:cNvPr>
          <p:cNvSpPr>
            <a:spLocks noGrp="1"/>
          </p:cNvSpPr>
          <p:nvPr>
            <p:ph type="body" sz="quarter" idx="22" hasCustomPrompt="1"/>
          </p:nvPr>
        </p:nvSpPr>
        <p:spPr>
          <a:xfrm>
            <a:off x="4832350" y="5512292"/>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11" name="Text Placeholder 23">
            <a:extLst>
              <a:ext uri="{FF2B5EF4-FFF2-40B4-BE49-F238E27FC236}">
                <a16:creationId xmlns:a16="http://schemas.microsoft.com/office/drawing/2014/main" id="{AC50B821-985C-4F35-B6F1-DFAEEE86AD67}"/>
              </a:ext>
            </a:extLst>
          </p:cNvPr>
          <p:cNvSpPr>
            <a:spLocks noGrp="1"/>
          </p:cNvSpPr>
          <p:nvPr>
            <p:ph type="body" sz="quarter" idx="23" hasCustomPrompt="1"/>
          </p:nvPr>
        </p:nvSpPr>
        <p:spPr>
          <a:xfrm>
            <a:off x="8540496" y="4851892"/>
            <a:ext cx="2527300" cy="444500"/>
          </a:xfrm>
        </p:spPr>
        <p:txBody>
          <a:bodyPr>
            <a:normAutofit/>
          </a:bodyPr>
          <a:lstStyle>
            <a:lvl1pPr marL="0" indent="0" algn="ctr">
              <a:buNone/>
              <a:defRPr sz="1800" b="1">
                <a:solidFill>
                  <a:schemeClr val="accent6">
                    <a:lumMod val="75000"/>
                  </a:schemeClr>
                </a:solidFill>
                <a:latin typeface="Montserrat Medium" panose="00000600000000000000" pitchFamily="50" charset="0"/>
              </a:defRPr>
            </a:lvl1pPr>
          </a:lstStyle>
          <a:p>
            <a:pPr lvl="0"/>
            <a:r>
              <a:rPr lang="en-US" dirty="0"/>
              <a:t>Title text here</a:t>
            </a:r>
            <a:endParaRPr lang="en-GB" dirty="0"/>
          </a:p>
        </p:txBody>
      </p:sp>
      <p:sp>
        <p:nvSpPr>
          <p:cNvPr id="12" name="Text Placeholder 28">
            <a:extLst>
              <a:ext uri="{FF2B5EF4-FFF2-40B4-BE49-F238E27FC236}">
                <a16:creationId xmlns:a16="http://schemas.microsoft.com/office/drawing/2014/main" id="{F0521F0F-3790-46AC-8C84-29BCAB0F568D}"/>
              </a:ext>
            </a:extLst>
          </p:cNvPr>
          <p:cNvSpPr>
            <a:spLocks noGrp="1"/>
          </p:cNvSpPr>
          <p:nvPr>
            <p:ph type="body" sz="quarter" idx="24" hasCustomPrompt="1"/>
          </p:nvPr>
        </p:nvSpPr>
        <p:spPr>
          <a:xfrm>
            <a:off x="8540495" y="5512292"/>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16" name="Slide Number Placeholder 5">
            <a:extLst>
              <a:ext uri="{FF2B5EF4-FFF2-40B4-BE49-F238E27FC236}">
                <a16:creationId xmlns:a16="http://schemas.microsoft.com/office/drawing/2014/main" id="{17A01F36-3134-473A-94EC-6A92D5BC03FE}"/>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7" name="Straight Connector 16">
            <a:extLst>
              <a:ext uri="{FF2B5EF4-FFF2-40B4-BE49-F238E27FC236}">
                <a16:creationId xmlns:a16="http://schemas.microsoft.com/office/drawing/2014/main" id="{C9772208-3653-467E-A34F-A6D95D633645}"/>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8" name="Footer Placeholder 4">
            <a:extLst>
              <a:ext uri="{FF2B5EF4-FFF2-40B4-BE49-F238E27FC236}">
                <a16:creationId xmlns:a16="http://schemas.microsoft.com/office/drawing/2014/main" id="{C4FEBA93-8F28-46DB-8EC9-85DB989E8C65}"/>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22" name="Group 21">
            <a:extLst>
              <a:ext uri="{FF2B5EF4-FFF2-40B4-BE49-F238E27FC236}">
                <a16:creationId xmlns:a16="http://schemas.microsoft.com/office/drawing/2014/main" id="{1A2FC643-2586-4521-963D-B83496A34C3D}"/>
              </a:ext>
            </a:extLst>
          </p:cNvPr>
          <p:cNvGrpSpPr/>
          <p:nvPr userDrawn="1"/>
        </p:nvGrpSpPr>
        <p:grpSpPr>
          <a:xfrm>
            <a:off x="328473" y="6251153"/>
            <a:ext cx="2266315" cy="431800"/>
            <a:chOff x="6519545" y="598622"/>
            <a:chExt cx="2266315" cy="431800"/>
          </a:xfrm>
        </p:grpSpPr>
        <p:pic>
          <p:nvPicPr>
            <p:cNvPr id="23" name="Picture 22">
              <a:extLst>
                <a:ext uri="{FF2B5EF4-FFF2-40B4-BE49-F238E27FC236}">
                  <a16:creationId xmlns:a16="http://schemas.microsoft.com/office/drawing/2014/main" id="{9187D48E-4812-4DAC-8342-E2243C9E9B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24" name="Text Box 2">
              <a:extLst>
                <a:ext uri="{FF2B5EF4-FFF2-40B4-BE49-F238E27FC236}">
                  <a16:creationId xmlns:a16="http://schemas.microsoft.com/office/drawing/2014/main" id="{4A610B9C-786A-4D7C-810A-9FB5CCA24B2C}"/>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356659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with four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1738-EA5C-4651-8E74-B8A7BA55641C}"/>
              </a:ext>
            </a:extLst>
          </p:cNvPr>
          <p:cNvSpPr>
            <a:spLocks noGrp="1"/>
          </p:cNvSpPr>
          <p:nvPr>
            <p:ph type="title" hasCustomPrompt="1"/>
          </p:nvPr>
        </p:nvSpPr>
        <p:spPr/>
        <p:txBody>
          <a:bodyPr/>
          <a:lstStyle>
            <a:lvl1pPr>
              <a:defRPr/>
            </a:lvl1pPr>
          </a:lstStyle>
          <a:p>
            <a:r>
              <a:rPr lang="en-US" dirty="0"/>
              <a:t>Layout with four picture (4)</a:t>
            </a:r>
            <a:endParaRPr lang="en-GB" dirty="0"/>
          </a:p>
        </p:txBody>
      </p:sp>
      <p:sp>
        <p:nvSpPr>
          <p:cNvPr id="4" name="Picture Placeholder 3">
            <a:extLst>
              <a:ext uri="{FF2B5EF4-FFF2-40B4-BE49-F238E27FC236}">
                <a16:creationId xmlns:a16="http://schemas.microsoft.com/office/drawing/2014/main" id="{1C04BC8D-655F-4664-B33F-6E00BAED64EF}"/>
              </a:ext>
            </a:extLst>
          </p:cNvPr>
          <p:cNvSpPr>
            <a:spLocks noGrp="1"/>
          </p:cNvSpPr>
          <p:nvPr>
            <p:ph type="pic" sz="quarter" idx="10" hasCustomPrompt="1"/>
          </p:nvPr>
        </p:nvSpPr>
        <p:spPr>
          <a:xfrm>
            <a:off x="3365729" y="1992314"/>
            <a:ext cx="2588757" cy="1940305"/>
          </a:xfrm>
          <a:solidFill>
            <a:schemeClr val="bg1">
              <a:lumMod val="95000"/>
            </a:schemeClr>
          </a:solidFill>
        </p:spPr>
        <p:txBody>
          <a:bodyPr/>
          <a:lstStyle>
            <a:lvl1pPr>
              <a:defRPr/>
            </a:lvl1pPr>
          </a:lstStyle>
          <a:p>
            <a:r>
              <a:rPr lang="en-GB" dirty="0"/>
              <a:t>Insert image here</a:t>
            </a:r>
          </a:p>
        </p:txBody>
      </p:sp>
      <p:sp>
        <p:nvSpPr>
          <p:cNvPr id="13" name="Picture Placeholder 3">
            <a:extLst>
              <a:ext uri="{FF2B5EF4-FFF2-40B4-BE49-F238E27FC236}">
                <a16:creationId xmlns:a16="http://schemas.microsoft.com/office/drawing/2014/main" id="{499EBE8E-C107-4654-84E1-551757B08F3A}"/>
              </a:ext>
            </a:extLst>
          </p:cNvPr>
          <p:cNvSpPr>
            <a:spLocks noGrp="1"/>
          </p:cNvSpPr>
          <p:nvPr>
            <p:ph type="pic" sz="quarter" idx="11" hasCustomPrompt="1"/>
          </p:nvPr>
        </p:nvSpPr>
        <p:spPr>
          <a:xfrm>
            <a:off x="6152472" y="1992314"/>
            <a:ext cx="2588757" cy="1940305"/>
          </a:xfrm>
          <a:solidFill>
            <a:schemeClr val="bg1">
              <a:lumMod val="95000"/>
            </a:schemeClr>
          </a:solidFill>
        </p:spPr>
        <p:txBody>
          <a:bodyPr/>
          <a:lstStyle>
            <a:lvl1pPr>
              <a:defRPr/>
            </a:lvl1pPr>
          </a:lstStyle>
          <a:p>
            <a:r>
              <a:rPr lang="en-GB" dirty="0"/>
              <a:t>Insert image here</a:t>
            </a:r>
          </a:p>
        </p:txBody>
      </p:sp>
      <p:sp>
        <p:nvSpPr>
          <p:cNvPr id="14" name="Picture Placeholder 3">
            <a:extLst>
              <a:ext uri="{FF2B5EF4-FFF2-40B4-BE49-F238E27FC236}">
                <a16:creationId xmlns:a16="http://schemas.microsoft.com/office/drawing/2014/main" id="{FB91F57D-3F7B-4D55-BB0D-976D5B0125D8}"/>
              </a:ext>
            </a:extLst>
          </p:cNvPr>
          <p:cNvSpPr>
            <a:spLocks noGrp="1"/>
          </p:cNvSpPr>
          <p:nvPr>
            <p:ph type="pic" sz="quarter" idx="12" hasCustomPrompt="1"/>
          </p:nvPr>
        </p:nvSpPr>
        <p:spPr>
          <a:xfrm>
            <a:off x="6152472" y="4191229"/>
            <a:ext cx="2588757" cy="1940305"/>
          </a:xfrm>
          <a:solidFill>
            <a:schemeClr val="bg1">
              <a:lumMod val="95000"/>
            </a:schemeClr>
          </a:solidFill>
        </p:spPr>
        <p:txBody>
          <a:bodyPr/>
          <a:lstStyle>
            <a:lvl1pPr>
              <a:defRPr/>
            </a:lvl1pPr>
          </a:lstStyle>
          <a:p>
            <a:r>
              <a:rPr lang="en-GB" dirty="0"/>
              <a:t>Insert image here</a:t>
            </a:r>
          </a:p>
        </p:txBody>
      </p:sp>
      <p:sp>
        <p:nvSpPr>
          <p:cNvPr id="15" name="Picture Placeholder 3">
            <a:extLst>
              <a:ext uri="{FF2B5EF4-FFF2-40B4-BE49-F238E27FC236}">
                <a16:creationId xmlns:a16="http://schemas.microsoft.com/office/drawing/2014/main" id="{67A60426-80E8-4988-9BA7-7BB5177256CC}"/>
              </a:ext>
            </a:extLst>
          </p:cNvPr>
          <p:cNvSpPr>
            <a:spLocks noGrp="1"/>
          </p:cNvSpPr>
          <p:nvPr>
            <p:ph type="pic" sz="quarter" idx="13" hasCustomPrompt="1"/>
          </p:nvPr>
        </p:nvSpPr>
        <p:spPr>
          <a:xfrm>
            <a:off x="3365588" y="4191229"/>
            <a:ext cx="2588757" cy="1940305"/>
          </a:xfrm>
          <a:solidFill>
            <a:schemeClr val="bg1">
              <a:lumMod val="95000"/>
            </a:schemeClr>
          </a:solidFill>
        </p:spPr>
        <p:txBody>
          <a:bodyPr/>
          <a:lstStyle>
            <a:lvl1pPr>
              <a:defRPr/>
            </a:lvl1pPr>
          </a:lstStyle>
          <a:p>
            <a:r>
              <a:rPr lang="en-GB" dirty="0"/>
              <a:t>Insert image here</a:t>
            </a:r>
          </a:p>
        </p:txBody>
      </p:sp>
      <p:sp>
        <p:nvSpPr>
          <p:cNvPr id="16" name="Text Placeholder 28">
            <a:extLst>
              <a:ext uri="{FF2B5EF4-FFF2-40B4-BE49-F238E27FC236}">
                <a16:creationId xmlns:a16="http://schemas.microsoft.com/office/drawing/2014/main" id="{773070E1-319C-4FC2-8A3F-82278E98F82B}"/>
              </a:ext>
            </a:extLst>
          </p:cNvPr>
          <p:cNvSpPr>
            <a:spLocks noGrp="1"/>
          </p:cNvSpPr>
          <p:nvPr>
            <p:ph type="body" sz="quarter" idx="15" hasCustomPrompt="1"/>
          </p:nvPr>
        </p:nvSpPr>
        <p:spPr>
          <a:xfrm>
            <a:off x="9534395" y="2780245"/>
            <a:ext cx="2326171" cy="515308"/>
          </a:xfrm>
        </p:spPr>
        <p:txBody>
          <a:bodyPr>
            <a:noAutofit/>
          </a:bodyPr>
          <a:lstStyle>
            <a:lvl1pPr>
              <a:defRPr sz="1800"/>
            </a:lvl1pPr>
          </a:lstStyle>
          <a:p>
            <a:pPr lvl="0"/>
            <a:r>
              <a:rPr lang="en-US" dirty="0"/>
              <a:t>Short </a:t>
            </a:r>
            <a:br>
              <a:rPr lang="en-US" dirty="0"/>
            </a:br>
            <a:r>
              <a:rPr lang="en-US" dirty="0"/>
              <a:t>description here</a:t>
            </a:r>
            <a:endParaRPr lang="en-GB" dirty="0"/>
          </a:p>
        </p:txBody>
      </p:sp>
      <p:cxnSp>
        <p:nvCxnSpPr>
          <p:cNvPr id="17" name="Straight Connector 16">
            <a:extLst>
              <a:ext uri="{FF2B5EF4-FFF2-40B4-BE49-F238E27FC236}">
                <a16:creationId xmlns:a16="http://schemas.microsoft.com/office/drawing/2014/main" id="{9B1E3D50-A627-4C26-BAFF-F8D1841AF732}"/>
              </a:ext>
            </a:extLst>
          </p:cNvPr>
          <p:cNvCxnSpPr>
            <a:cxnSpLocks/>
          </p:cNvCxnSpPr>
          <p:nvPr userDrawn="1"/>
        </p:nvCxnSpPr>
        <p:spPr>
          <a:xfrm>
            <a:off x="8985047" y="3025018"/>
            <a:ext cx="475343" cy="0"/>
          </a:xfrm>
          <a:prstGeom prst="line">
            <a:avLst/>
          </a:prstGeom>
          <a:ln w="19050">
            <a:solidFill>
              <a:schemeClr val="accent6"/>
            </a:solidFill>
          </a:ln>
        </p:spPr>
        <p:style>
          <a:lnRef idx="1">
            <a:schemeClr val="accent4"/>
          </a:lnRef>
          <a:fillRef idx="0">
            <a:schemeClr val="accent4"/>
          </a:fillRef>
          <a:effectRef idx="0">
            <a:schemeClr val="accent4"/>
          </a:effectRef>
          <a:fontRef idx="minor">
            <a:schemeClr val="tx1"/>
          </a:fontRef>
        </p:style>
      </p:cxnSp>
      <p:sp>
        <p:nvSpPr>
          <p:cNvPr id="18" name="Text Placeholder 28">
            <a:extLst>
              <a:ext uri="{FF2B5EF4-FFF2-40B4-BE49-F238E27FC236}">
                <a16:creationId xmlns:a16="http://schemas.microsoft.com/office/drawing/2014/main" id="{0BFFE9F2-A772-4A14-A887-7197BC38FBE4}"/>
              </a:ext>
            </a:extLst>
          </p:cNvPr>
          <p:cNvSpPr>
            <a:spLocks noGrp="1"/>
          </p:cNvSpPr>
          <p:nvPr>
            <p:ph type="body" sz="quarter" idx="16" hasCustomPrompt="1"/>
          </p:nvPr>
        </p:nvSpPr>
        <p:spPr>
          <a:xfrm>
            <a:off x="9534395" y="4892074"/>
            <a:ext cx="2326171" cy="515308"/>
          </a:xfrm>
        </p:spPr>
        <p:txBody>
          <a:bodyPr>
            <a:noAutofit/>
          </a:bodyPr>
          <a:lstStyle>
            <a:lvl1pPr>
              <a:defRPr sz="1800"/>
            </a:lvl1pPr>
          </a:lstStyle>
          <a:p>
            <a:pPr lvl="0"/>
            <a:r>
              <a:rPr lang="en-US" dirty="0"/>
              <a:t>Short </a:t>
            </a:r>
            <a:br>
              <a:rPr lang="en-US" dirty="0"/>
            </a:br>
            <a:r>
              <a:rPr lang="en-US" dirty="0"/>
              <a:t>description here</a:t>
            </a:r>
            <a:endParaRPr lang="en-GB" dirty="0"/>
          </a:p>
        </p:txBody>
      </p:sp>
      <p:cxnSp>
        <p:nvCxnSpPr>
          <p:cNvPr id="19" name="Straight Connector 18">
            <a:extLst>
              <a:ext uri="{FF2B5EF4-FFF2-40B4-BE49-F238E27FC236}">
                <a16:creationId xmlns:a16="http://schemas.microsoft.com/office/drawing/2014/main" id="{234DC693-099B-4EBA-B49C-36FF9E7DCCB3}"/>
              </a:ext>
            </a:extLst>
          </p:cNvPr>
          <p:cNvCxnSpPr>
            <a:cxnSpLocks/>
          </p:cNvCxnSpPr>
          <p:nvPr userDrawn="1"/>
        </p:nvCxnSpPr>
        <p:spPr>
          <a:xfrm>
            <a:off x="8985047" y="5136847"/>
            <a:ext cx="475343" cy="0"/>
          </a:xfrm>
          <a:prstGeom prst="line">
            <a:avLst/>
          </a:prstGeom>
          <a:ln w="19050">
            <a:solidFill>
              <a:schemeClr val="accent6"/>
            </a:solidFill>
          </a:ln>
        </p:spPr>
        <p:style>
          <a:lnRef idx="1">
            <a:schemeClr val="accent4"/>
          </a:lnRef>
          <a:fillRef idx="0">
            <a:schemeClr val="accent4"/>
          </a:fillRef>
          <a:effectRef idx="0">
            <a:schemeClr val="accent4"/>
          </a:effectRef>
          <a:fontRef idx="minor">
            <a:schemeClr val="tx1"/>
          </a:fontRef>
        </p:style>
      </p:cxnSp>
      <p:sp>
        <p:nvSpPr>
          <p:cNvPr id="20" name="Text Placeholder 28">
            <a:extLst>
              <a:ext uri="{FF2B5EF4-FFF2-40B4-BE49-F238E27FC236}">
                <a16:creationId xmlns:a16="http://schemas.microsoft.com/office/drawing/2014/main" id="{A90A31A6-7C4F-4279-A359-95F05795A750}"/>
              </a:ext>
            </a:extLst>
          </p:cNvPr>
          <p:cNvSpPr>
            <a:spLocks noGrp="1"/>
          </p:cNvSpPr>
          <p:nvPr>
            <p:ph type="body" sz="quarter" idx="17" hasCustomPrompt="1"/>
          </p:nvPr>
        </p:nvSpPr>
        <p:spPr>
          <a:xfrm>
            <a:off x="466371" y="2823137"/>
            <a:ext cx="2097064" cy="515308"/>
          </a:xfrm>
        </p:spPr>
        <p:txBody>
          <a:bodyPr>
            <a:noAutofit/>
          </a:bodyPr>
          <a:lstStyle>
            <a:lvl1pPr algn="r">
              <a:defRPr sz="1800"/>
            </a:lvl1pPr>
          </a:lstStyle>
          <a:p>
            <a:pPr lvl="0"/>
            <a:r>
              <a:rPr lang="en-US" dirty="0"/>
              <a:t>Short </a:t>
            </a:r>
            <a:br>
              <a:rPr lang="en-US" dirty="0"/>
            </a:br>
            <a:r>
              <a:rPr lang="en-US" dirty="0"/>
              <a:t>description here</a:t>
            </a:r>
            <a:endParaRPr lang="en-GB" dirty="0"/>
          </a:p>
        </p:txBody>
      </p:sp>
      <p:cxnSp>
        <p:nvCxnSpPr>
          <p:cNvPr id="21" name="Straight Connector 20">
            <a:extLst>
              <a:ext uri="{FF2B5EF4-FFF2-40B4-BE49-F238E27FC236}">
                <a16:creationId xmlns:a16="http://schemas.microsoft.com/office/drawing/2014/main" id="{C2821CBC-8BC9-4ABC-BF56-F33900067BDA}"/>
              </a:ext>
            </a:extLst>
          </p:cNvPr>
          <p:cNvCxnSpPr>
            <a:cxnSpLocks/>
          </p:cNvCxnSpPr>
          <p:nvPr userDrawn="1"/>
        </p:nvCxnSpPr>
        <p:spPr>
          <a:xfrm>
            <a:off x="8854419" y="3025018"/>
            <a:ext cx="475343" cy="0"/>
          </a:xfrm>
          <a:prstGeom prst="line">
            <a:avLst/>
          </a:prstGeom>
          <a:ln w="19050">
            <a:solidFill>
              <a:schemeClr val="accent6"/>
            </a:solidFill>
          </a:ln>
        </p:spPr>
        <p:style>
          <a:lnRef idx="1">
            <a:schemeClr val="accent4"/>
          </a:lnRef>
          <a:fillRef idx="0">
            <a:schemeClr val="accent4"/>
          </a:fillRef>
          <a:effectRef idx="0">
            <a:schemeClr val="accent4"/>
          </a:effectRef>
          <a:fontRef idx="minor">
            <a:schemeClr val="tx1"/>
          </a:fontRef>
        </p:style>
      </p:cxnSp>
      <p:cxnSp>
        <p:nvCxnSpPr>
          <p:cNvPr id="22" name="Straight Connector 21">
            <a:extLst>
              <a:ext uri="{FF2B5EF4-FFF2-40B4-BE49-F238E27FC236}">
                <a16:creationId xmlns:a16="http://schemas.microsoft.com/office/drawing/2014/main" id="{3A9B5974-F264-47E8-9349-A7901154C213}"/>
              </a:ext>
            </a:extLst>
          </p:cNvPr>
          <p:cNvCxnSpPr>
            <a:cxnSpLocks/>
          </p:cNvCxnSpPr>
          <p:nvPr userDrawn="1"/>
        </p:nvCxnSpPr>
        <p:spPr>
          <a:xfrm>
            <a:off x="2747533" y="3069346"/>
            <a:ext cx="475343" cy="0"/>
          </a:xfrm>
          <a:prstGeom prst="line">
            <a:avLst/>
          </a:prstGeom>
          <a:ln w="19050">
            <a:solidFill>
              <a:schemeClr val="accent6"/>
            </a:solidFill>
          </a:ln>
        </p:spPr>
        <p:style>
          <a:lnRef idx="1">
            <a:schemeClr val="accent4"/>
          </a:lnRef>
          <a:fillRef idx="0">
            <a:schemeClr val="accent4"/>
          </a:fillRef>
          <a:effectRef idx="0">
            <a:schemeClr val="accent4"/>
          </a:effectRef>
          <a:fontRef idx="minor">
            <a:schemeClr val="tx1"/>
          </a:fontRef>
        </p:style>
      </p:cxnSp>
      <p:sp>
        <p:nvSpPr>
          <p:cNvPr id="23" name="Text Placeholder 28">
            <a:extLst>
              <a:ext uri="{FF2B5EF4-FFF2-40B4-BE49-F238E27FC236}">
                <a16:creationId xmlns:a16="http://schemas.microsoft.com/office/drawing/2014/main" id="{4E588A82-1592-4AA4-8A07-3B06C83EEEB8}"/>
              </a:ext>
            </a:extLst>
          </p:cNvPr>
          <p:cNvSpPr>
            <a:spLocks noGrp="1"/>
          </p:cNvSpPr>
          <p:nvPr>
            <p:ph type="body" sz="quarter" idx="18" hasCustomPrompt="1"/>
          </p:nvPr>
        </p:nvSpPr>
        <p:spPr>
          <a:xfrm>
            <a:off x="473863" y="4892074"/>
            <a:ext cx="2097064" cy="515308"/>
          </a:xfrm>
        </p:spPr>
        <p:txBody>
          <a:bodyPr>
            <a:noAutofit/>
          </a:bodyPr>
          <a:lstStyle>
            <a:lvl1pPr algn="r">
              <a:defRPr sz="1800"/>
            </a:lvl1pPr>
          </a:lstStyle>
          <a:p>
            <a:pPr lvl="0"/>
            <a:r>
              <a:rPr lang="en-US" dirty="0"/>
              <a:t>Short </a:t>
            </a:r>
            <a:br>
              <a:rPr lang="en-US" dirty="0"/>
            </a:br>
            <a:r>
              <a:rPr lang="en-US" dirty="0"/>
              <a:t>description here</a:t>
            </a:r>
            <a:endParaRPr lang="en-GB" dirty="0"/>
          </a:p>
        </p:txBody>
      </p:sp>
      <p:cxnSp>
        <p:nvCxnSpPr>
          <p:cNvPr id="24" name="Straight Connector 23">
            <a:extLst>
              <a:ext uri="{FF2B5EF4-FFF2-40B4-BE49-F238E27FC236}">
                <a16:creationId xmlns:a16="http://schemas.microsoft.com/office/drawing/2014/main" id="{883A400E-8AF8-480F-A222-06680CA4DC04}"/>
              </a:ext>
            </a:extLst>
          </p:cNvPr>
          <p:cNvCxnSpPr>
            <a:cxnSpLocks/>
          </p:cNvCxnSpPr>
          <p:nvPr userDrawn="1"/>
        </p:nvCxnSpPr>
        <p:spPr>
          <a:xfrm>
            <a:off x="2755025" y="5138283"/>
            <a:ext cx="475343" cy="0"/>
          </a:xfrm>
          <a:prstGeom prst="line">
            <a:avLst/>
          </a:prstGeom>
          <a:ln w="19050">
            <a:solidFill>
              <a:schemeClr val="accent6"/>
            </a:solidFill>
          </a:ln>
        </p:spPr>
        <p:style>
          <a:lnRef idx="1">
            <a:schemeClr val="accent4"/>
          </a:lnRef>
          <a:fillRef idx="0">
            <a:schemeClr val="accent4"/>
          </a:fillRef>
          <a:effectRef idx="0">
            <a:schemeClr val="accent4"/>
          </a:effectRef>
          <a:fontRef idx="minor">
            <a:schemeClr val="tx1"/>
          </a:fontRef>
        </p:style>
      </p:cxnSp>
      <p:sp>
        <p:nvSpPr>
          <p:cNvPr id="28" name="Slide Number Placeholder 5">
            <a:extLst>
              <a:ext uri="{FF2B5EF4-FFF2-40B4-BE49-F238E27FC236}">
                <a16:creationId xmlns:a16="http://schemas.microsoft.com/office/drawing/2014/main" id="{2054B490-8E94-4532-BCE3-A071503645D6}"/>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29" name="Straight Connector 28">
            <a:extLst>
              <a:ext uri="{FF2B5EF4-FFF2-40B4-BE49-F238E27FC236}">
                <a16:creationId xmlns:a16="http://schemas.microsoft.com/office/drawing/2014/main" id="{068624D0-5D8A-4472-B139-BBA391069870}"/>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5" name="Footer Placeholder 4">
            <a:extLst>
              <a:ext uri="{FF2B5EF4-FFF2-40B4-BE49-F238E27FC236}">
                <a16:creationId xmlns:a16="http://schemas.microsoft.com/office/drawing/2014/main" id="{6D2C6217-ECBF-4BE1-B19B-E17F4065D046}"/>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31" name="Group 30">
            <a:extLst>
              <a:ext uri="{FF2B5EF4-FFF2-40B4-BE49-F238E27FC236}">
                <a16:creationId xmlns:a16="http://schemas.microsoft.com/office/drawing/2014/main" id="{B55E605A-5F66-4F99-811C-FAC1E6F9A29E}"/>
              </a:ext>
            </a:extLst>
          </p:cNvPr>
          <p:cNvGrpSpPr/>
          <p:nvPr userDrawn="1"/>
        </p:nvGrpSpPr>
        <p:grpSpPr>
          <a:xfrm>
            <a:off x="328473" y="6251153"/>
            <a:ext cx="2266315" cy="431800"/>
            <a:chOff x="6519545" y="598622"/>
            <a:chExt cx="2266315" cy="431800"/>
          </a:xfrm>
        </p:grpSpPr>
        <p:pic>
          <p:nvPicPr>
            <p:cNvPr id="32" name="Picture 31">
              <a:extLst>
                <a:ext uri="{FF2B5EF4-FFF2-40B4-BE49-F238E27FC236}">
                  <a16:creationId xmlns:a16="http://schemas.microsoft.com/office/drawing/2014/main" id="{FDDD89B1-AED4-42B2-880D-84ADD4B08A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33" name="Text Box 2">
              <a:extLst>
                <a:ext uri="{FF2B5EF4-FFF2-40B4-BE49-F238E27FC236}">
                  <a16:creationId xmlns:a16="http://schemas.microsoft.com/office/drawing/2014/main" id="{917FA674-843C-4E1E-A206-605573B32365}"/>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50908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with four round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7DF0D-8A6E-438D-B2FD-BDCAEE9275A8}"/>
              </a:ext>
            </a:extLst>
          </p:cNvPr>
          <p:cNvSpPr>
            <a:spLocks noGrp="1"/>
          </p:cNvSpPr>
          <p:nvPr>
            <p:ph type="title" hasCustomPrompt="1"/>
          </p:nvPr>
        </p:nvSpPr>
        <p:spPr/>
        <p:txBody>
          <a:bodyPr/>
          <a:lstStyle>
            <a:lvl1pPr>
              <a:defRPr/>
            </a:lvl1pPr>
          </a:lstStyle>
          <a:p>
            <a:r>
              <a:rPr lang="en-US" dirty="0"/>
              <a:t>Layout with four round pictures</a:t>
            </a:r>
            <a:endParaRPr lang="en-GB" dirty="0"/>
          </a:p>
        </p:txBody>
      </p:sp>
      <p:sp>
        <p:nvSpPr>
          <p:cNvPr id="3" name="Picture Placeholder 3">
            <a:extLst>
              <a:ext uri="{FF2B5EF4-FFF2-40B4-BE49-F238E27FC236}">
                <a16:creationId xmlns:a16="http://schemas.microsoft.com/office/drawing/2014/main" id="{D61075B0-B1C2-4229-A3C1-9A5CFB21CDC8}"/>
              </a:ext>
            </a:extLst>
          </p:cNvPr>
          <p:cNvSpPr>
            <a:spLocks noGrp="1"/>
          </p:cNvSpPr>
          <p:nvPr>
            <p:ph type="pic" sz="quarter" idx="10" hasCustomPrompt="1"/>
          </p:nvPr>
        </p:nvSpPr>
        <p:spPr>
          <a:xfrm>
            <a:off x="328473" y="2032000"/>
            <a:ext cx="2588757" cy="2611819"/>
          </a:xfrm>
          <a:prstGeom prst="flowChartConnector">
            <a:avLst/>
          </a:prstGeom>
          <a:solidFill>
            <a:schemeClr val="bg1">
              <a:lumMod val="95000"/>
            </a:schemeClr>
          </a:solidFill>
        </p:spPr>
        <p:txBody>
          <a:bodyPr/>
          <a:lstStyle>
            <a:lvl1pPr>
              <a:defRPr/>
            </a:lvl1pPr>
          </a:lstStyle>
          <a:p>
            <a:r>
              <a:rPr lang="en-GB" dirty="0"/>
              <a:t>Insert image here</a:t>
            </a:r>
          </a:p>
        </p:txBody>
      </p:sp>
      <p:sp>
        <p:nvSpPr>
          <p:cNvPr id="4" name="Picture Placeholder 3">
            <a:extLst>
              <a:ext uri="{FF2B5EF4-FFF2-40B4-BE49-F238E27FC236}">
                <a16:creationId xmlns:a16="http://schemas.microsoft.com/office/drawing/2014/main" id="{DAAA0A16-0F26-40A5-93BB-105D42DC2A08}"/>
              </a:ext>
            </a:extLst>
          </p:cNvPr>
          <p:cNvSpPr>
            <a:spLocks noGrp="1"/>
          </p:cNvSpPr>
          <p:nvPr>
            <p:ph type="pic" sz="quarter" idx="11" hasCustomPrompt="1"/>
          </p:nvPr>
        </p:nvSpPr>
        <p:spPr>
          <a:xfrm>
            <a:off x="9271809" y="2031999"/>
            <a:ext cx="2588757" cy="2611819"/>
          </a:xfrm>
          <a:prstGeom prst="flowChartConnector">
            <a:avLst/>
          </a:prstGeom>
          <a:solidFill>
            <a:schemeClr val="bg1">
              <a:lumMod val="95000"/>
            </a:schemeClr>
          </a:solidFill>
        </p:spPr>
        <p:txBody>
          <a:bodyPr/>
          <a:lstStyle>
            <a:lvl1pPr>
              <a:defRPr/>
            </a:lvl1pPr>
          </a:lstStyle>
          <a:p>
            <a:r>
              <a:rPr lang="en-GB" dirty="0"/>
              <a:t>Insert image here</a:t>
            </a:r>
          </a:p>
        </p:txBody>
      </p:sp>
      <p:sp>
        <p:nvSpPr>
          <p:cNvPr id="5" name="Picture Placeholder 3">
            <a:extLst>
              <a:ext uri="{FF2B5EF4-FFF2-40B4-BE49-F238E27FC236}">
                <a16:creationId xmlns:a16="http://schemas.microsoft.com/office/drawing/2014/main" id="{949FD03D-B2AB-478B-B2F3-BAC63C14530D}"/>
              </a:ext>
            </a:extLst>
          </p:cNvPr>
          <p:cNvSpPr>
            <a:spLocks noGrp="1"/>
          </p:cNvSpPr>
          <p:nvPr>
            <p:ph type="pic" sz="quarter" idx="12" hasCustomPrompt="1"/>
          </p:nvPr>
        </p:nvSpPr>
        <p:spPr>
          <a:xfrm>
            <a:off x="3309585" y="2031998"/>
            <a:ext cx="2588757" cy="2611819"/>
          </a:xfrm>
          <a:prstGeom prst="flowChartConnector">
            <a:avLst/>
          </a:prstGeom>
          <a:solidFill>
            <a:schemeClr val="bg1">
              <a:lumMod val="95000"/>
            </a:schemeClr>
          </a:solidFill>
        </p:spPr>
        <p:txBody>
          <a:bodyPr/>
          <a:lstStyle>
            <a:lvl1pPr>
              <a:defRPr/>
            </a:lvl1pPr>
          </a:lstStyle>
          <a:p>
            <a:r>
              <a:rPr lang="en-GB" dirty="0"/>
              <a:t>Insert image here</a:t>
            </a:r>
          </a:p>
        </p:txBody>
      </p:sp>
      <p:sp>
        <p:nvSpPr>
          <p:cNvPr id="6" name="Picture Placeholder 3">
            <a:extLst>
              <a:ext uri="{FF2B5EF4-FFF2-40B4-BE49-F238E27FC236}">
                <a16:creationId xmlns:a16="http://schemas.microsoft.com/office/drawing/2014/main" id="{4E59CB09-3EA9-433E-9499-89A192C849AD}"/>
              </a:ext>
            </a:extLst>
          </p:cNvPr>
          <p:cNvSpPr>
            <a:spLocks noGrp="1"/>
          </p:cNvSpPr>
          <p:nvPr>
            <p:ph type="pic" sz="quarter" idx="13" hasCustomPrompt="1"/>
          </p:nvPr>
        </p:nvSpPr>
        <p:spPr>
          <a:xfrm>
            <a:off x="6290697" y="2031997"/>
            <a:ext cx="2588757" cy="2611819"/>
          </a:xfrm>
          <a:prstGeom prst="flowChartConnector">
            <a:avLst/>
          </a:prstGeom>
          <a:solidFill>
            <a:schemeClr val="bg1">
              <a:lumMod val="95000"/>
            </a:schemeClr>
          </a:solidFill>
        </p:spPr>
        <p:txBody>
          <a:bodyPr/>
          <a:lstStyle>
            <a:lvl1pPr>
              <a:defRPr/>
            </a:lvl1pPr>
          </a:lstStyle>
          <a:p>
            <a:r>
              <a:rPr lang="en-GB" dirty="0"/>
              <a:t>Insert image here</a:t>
            </a:r>
          </a:p>
        </p:txBody>
      </p:sp>
      <p:sp>
        <p:nvSpPr>
          <p:cNvPr id="7" name="Text Placeholder 23">
            <a:extLst>
              <a:ext uri="{FF2B5EF4-FFF2-40B4-BE49-F238E27FC236}">
                <a16:creationId xmlns:a16="http://schemas.microsoft.com/office/drawing/2014/main" id="{1896832F-3BA8-49FF-B4BA-27BC81DFED62}"/>
              </a:ext>
            </a:extLst>
          </p:cNvPr>
          <p:cNvSpPr>
            <a:spLocks noGrp="1"/>
          </p:cNvSpPr>
          <p:nvPr>
            <p:ph type="body" sz="quarter" idx="15" hasCustomPrompt="1"/>
          </p:nvPr>
        </p:nvSpPr>
        <p:spPr>
          <a:xfrm>
            <a:off x="516930" y="48133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8" name="Text Placeholder 28">
            <a:extLst>
              <a:ext uri="{FF2B5EF4-FFF2-40B4-BE49-F238E27FC236}">
                <a16:creationId xmlns:a16="http://schemas.microsoft.com/office/drawing/2014/main" id="{ED917DCC-E16A-4D30-9EBD-F313C07E9CA7}"/>
              </a:ext>
            </a:extLst>
          </p:cNvPr>
          <p:cNvSpPr>
            <a:spLocks noGrp="1"/>
          </p:cNvSpPr>
          <p:nvPr>
            <p:ph type="body" sz="quarter" idx="19" hasCustomPrompt="1"/>
          </p:nvPr>
        </p:nvSpPr>
        <p:spPr>
          <a:xfrm>
            <a:off x="516929" y="54737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9" name="Text Placeholder 23">
            <a:extLst>
              <a:ext uri="{FF2B5EF4-FFF2-40B4-BE49-F238E27FC236}">
                <a16:creationId xmlns:a16="http://schemas.microsoft.com/office/drawing/2014/main" id="{EE52BAC3-6C3E-46F4-BB09-17ABB887F743}"/>
              </a:ext>
            </a:extLst>
          </p:cNvPr>
          <p:cNvSpPr>
            <a:spLocks noGrp="1"/>
          </p:cNvSpPr>
          <p:nvPr>
            <p:ph type="body" sz="quarter" idx="21" hasCustomPrompt="1"/>
          </p:nvPr>
        </p:nvSpPr>
        <p:spPr>
          <a:xfrm>
            <a:off x="3446095" y="48133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10" name="Text Placeholder 28">
            <a:extLst>
              <a:ext uri="{FF2B5EF4-FFF2-40B4-BE49-F238E27FC236}">
                <a16:creationId xmlns:a16="http://schemas.microsoft.com/office/drawing/2014/main" id="{1BAE3152-018A-420B-A132-835CF959CFA1}"/>
              </a:ext>
            </a:extLst>
          </p:cNvPr>
          <p:cNvSpPr>
            <a:spLocks noGrp="1"/>
          </p:cNvSpPr>
          <p:nvPr>
            <p:ph type="body" sz="quarter" idx="22" hasCustomPrompt="1"/>
          </p:nvPr>
        </p:nvSpPr>
        <p:spPr>
          <a:xfrm>
            <a:off x="3446094" y="54737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11" name="Text Placeholder 23">
            <a:extLst>
              <a:ext uri="{FF2B5EF4-FFF2-40B4-BE49-F238E27FC236}">
                <a16:creationId xmlns:a16="http://schemas.microsoft.com/office/drawing/2014/main" id="{4AA5B8EC-7947-4C67-8678-2A87717100AF}"/>
              </a:ext>
            </a:extLst>
          </p:cNvPr>
          <p:cNvSpPr>
            <a:spLocks noGrp="1"/>
          </p:cNvSpPr>
          <p:nvPr>
            <p:ph type="body" sz="quarter" idx="24" hasCustomPrompt="1"/>
          </p:nvPr>
        </p:nvSpPr>
        <p:spPr>
          <a:xfrm>
            <a:off x="6381610" y="48133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12" name="Text Placeholder 28">
            <a:extLst>
              <a:ext uri="{FF2B5EF4-FFF2-40B4-BE49-F238E27FC236}">
                <a16:creationId xmlns:a16="http://schemas.microsoft.com/office/drawing/2014/main" id="{91C078D3-8FA0-4CBA-A797-8ECBA015698D}"/>
              </a:ext>
            </a:extLst>
          </p:cNvPr>
          <p:cNvSpPr>
            <a:spLocks noGrp="1"/>
          </p:cNvSpPr>
          <p:nvPr>
            <p:ph type="body" sz="quarter" idx="25" hasCustomPrompt="1"/>
          </p:nvPr>
        </p:nvSpPr>
        <p:spPr>
          <a:xfrm>
            <a:off x="6381609" y="54737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13" name="Text Placeholder 23">
            <a:extLst>
              <a:ext uri="{FF2B5EF4-FFF2-40B4-BE49-F238E27FC236}">
                <a16:creationId xmlns:a16="http://schemas.microsoft.com/office/drawing/2014/main" id="{74E17A1C-C8A2-4AB3-B73D-356888E8A167}"/>
              </a:ext>
            </a:extLst>
          </p:cNvPr>
          <p:cNvSpPr>
            <a:spLocks noGrp="1"/>
          </p:cNvSpPr>
          <p:nvPr>
            <p:ph type="body" sz="quarter" idx="27" hasCustomPrompt="1"/>
          </p:nvPr>
        </p:nvSpPr>
        <p:spPr>
          <a:xfrm>
            <a:off x="9239563" y="48133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14" name="Text Placeholder 28">
            <a:extLst>
              <a:ext uri="{FF2B5EF4-FFF2-40B4-BE49-F238E27FC236}">
                <a16:creationId xmlns:a16="http://schemas.microsoft.com/office/drawing/2014/main" id="{E07E1C18-65E8-4CC5-8414-7677AFB517A2}"/>
              </a:ext>
            </a:extLst>
          </p:cNvPr>
          <p:cNvSpPr>
            <a:spLocks noGrp="1"/>
          </p:cNvSpPr>
          <p:nvPr>
            <p:ph type="body" sz="quarter" idx="28" hasCustomPrompt="1"/>
          </p:nvPr>
        </p:nvSpPr>
        <p:spPr>
          <a:xfrm>
            <a:off x="9239562" y="54737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18" name="Slide Number Placeholder 5">
            <a:extLst>
              <a:ext uri="{FF2B5EF4-FFF2-40B4-BE49-F238E27FC236}">
                <a16:creationId xmlns:a16="http://schemas.microsoft.com/office/drawing/2014/main" id="{1CBC4DF9-22C0-4FE8-AE6F-941A506E8395}"/>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9" name="Straight Connector 18">
            <a:extLst>
              <a:ext uri="{FF2B5EF4-FFF2-40B4-BE49-F238E27FC236}">
                <a16:creationId xmlns:a16="http://schemas.microsoft.com/office/drawing/2014/main" id="{48C76C02-61F7-4682-9D12-C8E3CE9666F2}"/>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2043CE47-5A3B-47AF-BFEA-62CE73441FC1}"/>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24" name="Group 23">
            <a:extLst>
              <a:ext uri="{FF2B5EF4-FFF2-40B4-BE49-F238E27FC236}">
                <a16:creationId xmlns:a16="http://schemas.microsoft.com/office/drawing/2014/main" id="{A4C99EF7-ADD9-48A1-89E6-E519E8EF0273}"/>
              </a:ext>
            </a:extLst>
          </p:cNvPr>
          <p:cNvGrpSpPr/>
          <p:nvPr userDrawn="1"/>
        </p:nvGrpSpPr>
        <p:grpSpPr>
          <a:xfrm>
            <a:off x="328473" y="6251153"/>
            <a:ext cx="2266315" cy="431800"/>
            <a:chOff x="6519545" y="598622"/>
            <a:chExt cx="2266315" cy="431800"/>
          </a:xfrm>
        </p:grpSpPr>
        <p:pic>
          <p:nvPicPr>
            <p:cNvPr id="25" name="Picture 24">
              <a:extLst>
                <a:ext uri="{FF2B5EF4-FFF2-40B4-BE49-F238E27FC236}">
                  <a16:creationId xmlns:a16="http://schemas.microsoft.com/office/drawing/2014/main" id="{FFE84618-5C14-4D53-A0BD-ACDF0E7CD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26" name="Text Box 2">
              <a:extLst>
                <a:ext uri="{FF2B5EF4-FFF2-40B4-BE49-F238E27FC236}">
                  <a16:creationId xmlns:a16="http://schemas.microsoft.com/office/drawing/2014/main" id="{7E7267F1-0C2F-4EF5-B333-C7242FADA0C5}"/>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77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1A1E72B-7840-4366-8092-8DE51878AACF}"/>
              </a:ext>
            </a:extLst>
          </p:cNvPr>
          <p:cNvSpPr>
            <a:spLocks noGrp="1"/>
          </p:cNvSpPr>
          <p:nvPr>
            <p:ph type="sldNum" sz="quarter" idx="4"/>
          </p:nvPr>
        </p:nvSpPr>
        <p:spPr>
          <a:xfrm>
            <a:off x="11430000" y="6356349"/>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5" name="Straight Connector 4">
            <a:extLst>
              <a:ext uri="{FF2B5EF4-FFF2-40B4-BE49-F238E27FC236}">
                <a16:creationId xmlns:a16="http://schemas.microsoft.com/office/drawing/2014/main" id="{7CBD60DF-ACAE-4085-AE4F-686227F46265}"/>
              </a:ext>
            </a:extLst>
          </p:cNvPr>
          <p:cNvCxnSpPr/>
          <p:nvPr userDrawn="1"/>
        </p:nvCxnSpPr>
        <p:spPr>
          <a:xfrm>
            <a:off x="11315700" y="6356348"/>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837B9354-D503-44A7-BA9C-32CE4F53F231}"/>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10" name="Group 9">
            <a:extLst>
              <a:ext uri="{FF2B5EF4-FFF2-40B4-BE49-F238E27FC236}">
                <a16:creationId xmlns:a16="http://schemas.microsoft.com/office/drawing/2014/main" id="{981D1E9D-6CB5-4754-BEDE-6944018C6227}"/>
              </a:ext>
            </a:extLst>
          </p:cNvPr>
          <p:cNvGrpSpPr/>
          <p:nvPr userDrawn="1"/>
        </p:nvGrpSpPr>
        <p:grpSpPr>
          <a:xfrm>
            <a:off x="236538" y="6279015"/>
            <a:ext cx="2266315" cy="431800"/>
            <a:chOff x="6519545" y="598622"/>
            <a:chExt cx="2266315" cy="431800"/>
          </a:xfrm>
        </p:grpSpPr>
        <p:pic>
          <p:nvPicPr>
            <p:cNvPr id="11" name="Picture 10">
              <a:extLst>
                <a:ext uri="{FF2B5EF4-FFF2-40B4-BE49-F238E27FC236}">
                  <a16:creationId xmlns:a16="http://schemas.microsoft.com/office/drawing/2014/main" id="{8F66631C-7C73-4E3B-BBA7-1B3EE434F9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2" name="Text Box 2">
              <a:extLst>
                <a:ext uri="{FF2B5EF4-FFF2-40B4-BE49-F238E27FC236}">
                  <a16:creationId xmlns:a16="http://schemas.microsoft.com/office/drawing/2014/main" id="{641FFDBC-F201-4412-852C-F09E5793E85A}"/>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938441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B5206A9-DC0D-4455-9FD6-FD4100695DB1}"/>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descr="A close up of a logo&#10;&#10;Description automatically generated">
            <a:extLst>
              <a:ext uri="{FF2B5EF4-FFF2-40B4-BE49-F238E27FC236}">
                <a16:creationId xmlns:a16="http://schemas.microsoft.com/office/drawing/2014/main" id="{FC6AF346-D373-4036-B32A-5E6636C26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sp>
        <p:nvSpPr>
          <p:cNvPr id="16" name="Title 1">
            <a:extLst>
              <a:ext uri="{FF2B5EF4-FFF2-40B4-BE49-F238E27FC236}">
                <a16:creationId xmlns:a16="http://schemas.microsoft.com/office/drawing/2014/main" id="{70F8E5DC-4016-4C2B-A9DD-ED53FED44D4C}"/>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Charts, graphs and tables</a:t>
            </a:r>
            <a:endParaRPr lang="en-GB" sz="3600" dirty="0">
              <a:solidFill>
                <a:schemeClr val="bg1"/>
              </a:solidFill>
            </a:endParaRPr>
          </a:p>
        </p:txBody>
      </p:sp>
      <p:pic>
        <p:nvPicPr>
          <p:cNvPr id="18" name="Picture 17" descr="A picture containing drawing&#10;&#10;Description automatically generated">
            <a:extLst>
              <a:ext uri="{FF2B5EF4-FFF2-40B4-BE49-F238E27FC236}">
                <a16:creationId xmlns:a16="http://schemas.microsoft.com/office/drawing/2014/main" id="{8807B3B7-1ABE-46C1-AB65-5C5D0BAB6F6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64411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 overvie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9743-13A1-4AD1-A73D-4A365514AC7D}"/>
              </a:ext>
            </a:extLst>
          </p:cNvPr>
          <p:cNvSpPr>
            <a:spLocks noGrp="1"/>
          </p:cNvSpPr>
          <p:nvPr>
            <p:ph type="title" hasCustomPrompt="1"/>
          </p:nvPr>
        </p:nvSpPr>
        <p:spPr/>
        <p:txBody>
          <a:bodyPr/>
          <a:lstStyle>
            <a:lvl1pPr>
              <a:defRPr/>
            </a:lvl1pPr>
          </a:lstStyle>
          <a:p>
            <a:r>
              <a:rPr lang="en-US" dirty="0"/>
              <a:t>Project overview (1)</a:t>
            </a:r>
            <a:endParaRPr lang="en-GB" dirty="0"/>
          </a:p>
        </p:txBody>
      </p:sp>
      <p:graphicFrame>
        <p:nvGraphicFramePr>
          <p:cNvPr id="7" name="Diagram 6">
            <a:extLst>
              <a:ext uri="{FF2B5EF4-FFF2-40B4-BE49-F238E27FC236}">
                <a16:creationId xmlns:a16="http://schemas.microsoft.com/office/drawing/2014/main" id="{2507A703-5BBA-44DA-B464-8B6EB5F06E3F}"/>
              </a:ext>
            </a:extLst>
          </p:cNvPr>
          <p:cNvGraphicFramePr/>
          <p:nvPr userDrawn="1">
            <p:extLst>
              <p:ext uri="{D42A27DB-BD31-4B8C-83A1-F6EECF244321}">
                <p14:modId xmlns:p14="http://schemas.microsoft.com/office/powerpoint/2010/main" val="1698230346"/>
              </p:ext>
            </p:extLst>
          </p:nvPr>
        </p:nvGraphicFramePr>
        <p:xfrm>
          <a:off x="2450237" y="1424303"/>
          <a:ext cx="8688528" cy="347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a:extLst>
              <a:ext uri="{FF2B5EF4-FFF2-40B4-BE49-F238E27FC236}">
                <a16:creationId xmlns:a16="http://schemas.microsoft.com/office/drawing/2014/main" id="{62802752-0A52-4423-9B0F-2F2F1B5C565E}"/>
              </a:ext>
            </a:extLst>
          </p:cNvPr>
          <p:cNvSpPr>
            <a:spLocks noGrp="1"/>
          </p:cNvSpPr>
          <p:nvPr>
            <p:ph type="body" sz="quarter" idx="10" hasCustomPrompt="1"/>
          </p:nvPr>
        </p:nvSpPr>
        <p:spPr>
          <a:xfrm>
            <a:off x="2449513" y="1999111"/>
            <a:ext cx="2095854" cy="347662"/>
          </a:xfrm>
          <a:solidFill>
            <a:schemeClr val="accent4"/>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0" name="Text Placeholder 8">
            <a:extLst>
              <a:ext uri="{FF2B5EF4-FFF2-40B4-BE49-F238E27FC236}">
                <a16:creationId xmlns:a16="http://schemas.microsoft.com/office/drawing/2014/main" id="{5A7ABBE3-EA5C-4C85-B3BA-7C5F7E21B49B}"/>
              </a:ext>
            </a:extLst>
          </p:cNvPr>
          <p:cNvSpPr>
            <a:spLocks noGrp="1"/>
          </p:cNvSpPr>
          <p:nvPr>
            <p:ph type="body" sz="quarter" idx="11" hasCustomPrompt="1"/>
          </p:nvPr>
        </p:nvSpPr>
        <p:spPr>
          <a:xfrm>
            <a:off x="8946544" y="2023559"/>
            <a:ext cx="2095854" cy="347662"/>
          </a:xfrm>
          <a:solidFill>
            <a:schemeClr val="accent4"/>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1" name="Text Placeholder 8">
            <a:extLst>
              <a:ext uri="{FF2B5EF4-FFF2-40B4-BE49-F238E27FC236}">
                <a16:creationId xmlns:a16="http://schemas.microsoft.com/office/drawing/2014/main" id="{661F7BBB-4A01-4A12-8BED-2A8B81D95F73}"/>
              </a:ext>
            </a:extLst>
          </p:cNvPr>
          <p:cNvSpPr>
            <a:spLocks noGrp="1"/>
          </p:cNvSpPr>
          <p:nvPr>
            <p:ph type="body" sz="quarter" idx="12" hasCustomPrompt="1"/>
          </p:nvPr>
        </p:nvSpPr>
        <p:spPr>
          <a:xfrm>
            <a:off x="2449513" y="2483399"/>
            <a:ext cx="2095854" cy="347662"/>
          </a:xfrm>
          <a:solidFill>
            <a:srgbClr val="3AA2DF"/>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2" name="Text Placeholder 8">
            <a:extLst>
              <a:ext uri="{FF2B5EF4-FFF2-40B4-BE49-F238E27FC236}">
                <a16:creationId xmlns:a16="http://schemas.microsoft.com/office/drawing/2014/main" id="{2920BC39-4B70-4CBE-A931-5CF47E0364D1}"/>
              </a:ext>
            </a:extLst>
          </p:cNvPr>
          <p:cNvSpPr>
            <a:spLocks noGrp="1"/>
          </p:cNvSpPr>
          <p:nvPr>
            <p:ph type="body" sz="quarter" idx="13" hasCustomPrompt="1"/>
          </p:nvPr>
        </p:nvSpPr>
        <p:spPr>
          <a:xfrm>
            <a:off x="4698647" y="2483399"/>
            <a:ext cx="2095854" cy="347662"/>
          </a:xfrm>
          <a:solidFill>
            <a:srgbClr val="3AA2DF"/>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3" name="Text Placeholder 8">
            <a:extLst>
              <a:ext uri="{FF2B5EF4-FFF2-40B4-BE49-F238E27FC236}">
                <a16:creationId xmlns:a16="http://schemas.microsoft.com/office/drawing/2014/main" id="{C9B09333-0D1C-404E-8979-8C2CA00ECB39}"/>
              </a:ext>
            </a:extLst>
          </p:cNvPr>
          <p:cNvSpPr>
            <a:spLocks noGrp="1"/>
          </p:cNvSpPr>
          <p:nvPr>
            <p:ph type="body" sz="quarter" idx="14" hasCustomPrompt="1"/>
          </p:nvPr>
        </p:nvSpPr>
        <p:spPr>
          <a:xfrm>
            <a:off x="4698647" y="2928592"/>
            <a:ext cx="2095854" cy="347662"/>
          </a:xfrm>
          <a:solidFill>
            <a:srgbClr val="3AA2DF"/>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4" name="Text Placeholder 8">
            <a:extLst>
              <a:ext uri="{FF2B5EF4-FFF2-40B4-BE49-F238E27FC236}">
                <a16:creationId xmlns:a16="http://schemas.microsoft.com/office/drawing/2014/main" id="{AE958647-8314-4875-90D0-3EFBC78A6EAD}"/>
              </a:ext>
            </a:extLst>
          </p:cNvPr>
          <p:cNvSpPr>
            <a:spLocks noGrp="1"/>
          </p:cNvSpPr>
          <p:nvPr>
            <p:ph type="body" sz="quarter" idx="15" hasCustomPrompt="1"/>
          </p:nvPr>
        </p:nvSpPr>
        <p:spPr>
          <a:xfrm>
            <a:off x="4698647" y="3373785"/>
            <a:ext cx="2095854" cy="347662"/>
          </a:xfrm>
          <a:solidFill>
            <a:srgbClr val="3AA2DF"/>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5" name="Text Placeholder 8">
            <a:extLst>
              <a:ext uri="{FF2B5EF4-FFF2-40B4-BE49-F238E27FC236}">
                <a16:creationId xmlns:a16="http://schemas.microsoft.com/office/drawing/2014/main" id="{437301BF-106D-426B-9EF3-C36AD1E7DDDE}"/>
              </a:ext>
            </a:extLst>
          </p:cNvPr>
          <p:cNvSpPr>
            <a:spLocks noGrp="1"/>
          </p:cNvSpPr>
          <p:nvPr>
            <p:ph type="body" sz="quarter" idx="16" hasCustomPrompt="1"/>
          </p:nvPr>
        </p:nvSpPr>
        <p:spPr>
          <a:xfrm>
            <a:off x="4698647" y="3818978"/>
            <a:ext cx="2095854" cy="347662"/>
          </a:xfrm>
          <a:solidFill>
            <a:srgbClr val="3AA2DF"/>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6" name="Text Placeholder 8">
            <a:extLst>
              <a:ext uri="{FF2B5EF4-FFF2-40B4-BE49-F238E27FC236}">
                <a16:creationId xmlns:a16="http://schemas.microsoft.com/office/drawing/2014/main" id="{EAB7B821-2A33-448C-815E-160E6901036C}"/>
              </a:ext>
            </a:extLst>
          </p:cNvPr>
          <p:cNvSpPr>
            <a:spLocks noGrp="1"/>
          </p:cNvSpPr>
          <p:nvPr>
            <p:ph type="body" sz="quarter" idx="17" hasCustomPrompt="1"/>
          </p:nvPr>
        </p:nvSpPr>
        <p:spPr>
          <a:xfrm>
            <a:off x="2449513" y="4342362"/>
            <a:ext cx="2095854" cy="347662"/>
          </a:xfrm>
          <a:solidFill>
            <a:schemeClr val="accent2"/>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7" name="Text Placeholder 8">
            <a:extLst>
              <a:ext uri="{FF2B5EF4-FFF2-40B4-BE49-F238E27FC236}">
                <a16:creationId xmlns:a16="http://schemas.microsoft.com/office/drawing/2014/main" id="{3963FE94-5926-4D73-A712-9F904A2C38AB}"/>
              </a:ext>
            </a:extLst>
          </p:cNvPr>
          <p:cNvSpPr>
            <a:spLocks noGrp="1"/>
          </p:cNvSpPr>
          <p:nvPr>
            <p:ph type="body" sz="quarter" idx="18" hasCustomPrompt="1"/>
          </p:nvPr>
        </p:nvSpPr>
        <p:spPr>
          <a:xfrm>
            <a:off x="4698647" y="4342362"/>
            <a:ext cx="2095854" cy="347662"/>
          </a:xfrm>
          <a:solidFill>
            <a:schemeClr val="accent2"/>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8" name="Text Placeholder 8">
            <a:extLst>
              <a:ext uri="{FF2B5EF4-FFF2-40B4-BE49-F238E27FC236}">
                <a16:creationId xmlns:a16="http://schemas.microsoft.com/office/drawing/2014/main" id="{A937CBA0-A511-47BC-8B93-2E44491CC112}"/>
              </a:ext>
            </a:extLst>
          </p:cNvPr>
          <p:cNvSpPr>
            <a:spLocks noGrp="1"/>
          </p:cNvSpPr>
          <p:nvPr>
            <p:ph type="body" sz="quarter" idx="19" hasCustomPrompt="1"/>
          </p:nvPr>
        </p:nvSpPr>
        <p:spPr>
          <a:xfrm>
            <a:off x="6947781" y="4342362"/>
            <a:ext cx="2095854" cy="347662"/>
          </a:xfrm>
          <a:solidFill>
            <a:schemeClr val="accent2"/>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19" name="Text Placeholder 8">
            <a:extLst>
              <a:ext uri="{FF2B5EF4-FFF2-40B4-BE49-F238E27FC236}">
                <a16:creationId xmlns:a16="http://schemas.microsoft.com/office/drawing/2014/main" id="{86A06D36-74D3-4A43-9DE7-49F1BF5E2CA4}"/>
              </a:ext>
            </a:extLst>
          </p:cNvPr>
          <p:cNvSpPr>
            <a:spLocks noGrp="1"/>
          </p:cNvSpPr>
          <p:nvPr>
            <p:ph type="body" sz="quarter" idx="20" hasCustomPrompt="1"/>
          </p:nvPr>
        </p:nvSpPr>
        <p:spPr>
          <a:xfrm>
            <a:off x="9196915" y="4342362"/>
            <a:ext cx="2095854" cy="347662"/>
          </a:xfrm>
          <a:solidFill>
            <a:schemeClr val="accent2"/>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20" name="Text Placeholder 8">
            <a:extLst>
              <a:ext uri="{FF2B5EF4-FFF2-40B4-BE49-F238E27FC236}">
                <a16:creationId xmlns:a16="http://schemas.microsoft.com/office/drawing/2014/main" id="{A26F618F-2506-4B16-9829-BB36546F1307}"/>
              </a:ext>
            </a:extLst>
          </p:cNvPr>
          <p:cNvSpPr>
            <a:spLocks noGrp="1"/>
          </p:cNvSpPr>
          <p:nvPr>
            <p:ph type="body" sz="quarter" idx="21" hasCustomPrompt="1"/>
          </p:nvPr>
        </p:nvSpPr>
        <p:spPr>
          <a:xfrm>
            <a:off x="2449513" y="4864024"/>
            <a:ext cx="2095854" cy="347662"/>
          </a:xfrm>
          <a:solidFill>
            <a:schemeClr val="accent3"/>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21" name="Text Placeholder 8">
            <a:extLst>
              <a:ext uri="{FF2B5EF4-FFF2-40B4-BE49-F238E27FC236}">
                <a16:creationId xmlns:a16="http://schemas.microsoft.com/office/drawing/2014/main" id="{9273A0B8-5920-415A-8389-B5181D7E5745}"/>
              </a:ext>
            </a:extLst>
          </p:cNvPr>
          <p:cNvSpPr>
            <a:spLocks noGrp="1"/>
          </p:cNvSpPr>
          <p:nvPr>
            <p:ph type="body" sz="quarter" idx="22" hasCustomPrompt="1"/>
          </p:nvPr>
        </p:nvSpPr>
        <p:spPr>
          <a:xfrm>
            <a:off x="4698647" y="4864024"/>
            <a:ext cx="2095854" cy="347662"/>
          </a:xfrm>
          <a:solidFill>
            <a:schemeClr val="accent3"/>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24" name="Text Placeholder 8">
            <a:extLst>
              <a:ext uri="{FF2B5EF4-FFF2-40B4-BE49-F238E27FC236}">
                <a16:creationId xmlns:a16="http://schemas.microsoft.com/office/drawing/2014/main" id="{B8D8B5FB-DF93-42A0-9A3A-F884C8E6D435}"/>
              </a:ext>
            </a:extLst>
          </p:cNvPr>
          <p:cNvSpPr>
            <a:spLocks noGrp="1"/>
          </p:cNvSpPr>
          <p:nvPr>
            <p:ph type="body" sz="quarter" idx="23" hasCustomPrompt="1"/>
          </p:nvPr>
        </p:nvSpPr>
        <p:spPr>
          <a:xfrm>
            <a:off x="4698647" y="5357650"/>
            <a:ext cx="2095854" cy="347662"/>
          </a:xfrm>
          <a:solidFill>
            <a:schemeClr val="accent3"/>
          </a:solidFill>
          <a:ln>
            <a:noFill/>
          </a:ln>
        </p:spPr>
        <p:txBody>
          <a:bodyPr>
            <a:normAutofit/>
          </a:bodyPr>
          <a:lstStyle>
            <a:lvl1pPr algn="ctr">
              <a:defRPr sz="1600">
                <a:solidFill>
                  <a:schemeClr val="bg1"/>
                </a:solidFill>
              </a:defRPr>
            </a:lvl1pPr>
          </a:lstStyle>
          <a:p>
            <a:pPr lvl="0"/>
            <a:r>
              <a:rPr lang="en-US" dirty="0"/>
              <a:t>Text</a:t>
            </a:r>
            <a:endParaRPr lang="en-GB" dirty="0"/>
          </a:p>
        </p:txBody>
      </p:sp>
      <p:sp>
        <p:nvSpPr>
          <p:cNvPr id="25" name="Text Placeholder 8">
            <a:extLst>
              <a:ext uri="{FF2B5EF4-FFF2-40B4-BE49-F238E27FC236}">
                <a16:creationId xmlns:a16="http://schemas.microsoft.com/office/drawing/2014/main" id="{EB44E6F5-8E5B-4E0A-AFA7-7289F8C7F0D7}"/>
              </a:ext>
            </a:extLst>
          </p:cNvPr>
          <p:cNvSpPr>
            <a:spLocks noGrp="1"/>
          </p:cNvSpPr>
          <p:nvPr>
            <p:ph type="body" sz="quarter" idx="24" hasCustomPrompt="1"/>
          </p:nvPr>
        </p:nvSpPr>
        <p:spPr>
          <a:xfrm>
            <a:off x="2449513" y="5873937"/>
            <a:ext cx="8843256" cy="347662"/>
          </a:xfrm>
          <a:solidFill>
            <a:schemeClr val="accent5"/>
          </a:solidFill>
          <a:ln>
            <a:noFill/>
          </a:ln>
        </p:spPr>
        <p:txBody>
          <a:bodyPr>
            <a:normAutofit/>
          </a:bodyPr>
          <a:lstStyle>
            <a:lvl1pPr algn="ctr">
              <a:defRPr sz="1600">
                <a:solidFill>
                  <a:schemeClr val="bg1"/>
                </a:solidFill>
              </a:defRPr>
            </a:lvl1pPr>
          </a:lstStyle>
          <a:p>
            <a:pPr lvl="0"/>
            <a:r>
              <a:rPr lang="en-US" dirty="0"/>
              <a:t>Text</a:t>
            </a:r>
            <a:endParaRPr lang="en-GB" dirty="0"/>
          </a:p>
        </p:txBody>
      </p:sp>
      <p:cxnSp>
        <p:nvCxnSpPr>
          <p:cNvPr id="27" name="Straight Connector 26">
            <a:extLst>
              <a:ext uri="{FF2B5EF4-FFF2-40B4-BE49-F238E27FC236}">
                <a16:creationId xmlns:a16="http://schemas.microsoft.com/office/drawing/2014/main" id="{0BCDC3C0-17BA-4972-830F-6837639CC6B5}"/>
              </a:ext>
            </a:extLst>
          </p:cNvPr>
          <p:cNvCxnSpPr/>
          <p:nvPr userDrawn="1"/>
        </p:nvCxnSpPr>
        <p:spPr>
          <a:xfrm>
            <a:off x="328473" y="2408919"/>
            <a:ext cx="110527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3A3C937E-FC58-4BA4-8B43-5D98E851A7FE}"/>
              </a:ext>
            </a:extLst>
          </p:cNvPr>
          <p:cNvCxnSpPr/>
          <p:nvPr userDrawn="1"/>
        </p:nvCxnSpPr>
        <p:spPr>
          <a:xfrm>
            <a:off x="328473" y="4256954"/>
            <a:ext cx="110527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6CC8B4CE-F56E-42D6-83F9-E7BED17A3B59}"/>
              </a:ext>
            </a:extLst>
          </p:cNvPr>
          <p:cNvCxnSpPr/>
          <p:nvPr userDrawn="1"/>
        </p:nvCxnSpPr>
        <p:spPr>
          <a:xfrm>
            <a:off x="328473" y="4773338"/>
            <a:ext cx="110527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DB569E12-E083-44BA-A364-827B9540FADB}"/>
              </a:ext>
            </a:extLst>
          </p:cNvPr>
          <p:cNvCxnSpPr/>
          <p:nvPr userDrawn="1"/>
        </p:nvCxnSpPr>
        <p:spPr>
          <a:xfrm>
            <a:off x="328473" y="5785393"/>
            <a:ext cx="110527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 Placeholder 31">
            <a:extLst>
              <a:ext uri="{FF2B5EF4-FFF2-40B4-BE49-F238E27FC236}">
                <a16:creationId xmlns:a16="http://schemas.microsoft.com/office/drawing/2014/main" id="{5942150B-AB27-45C1-B30B-2B711A7689BC}"/>
              </a:ext>
            </a:extLst>
          </p:cNvPr>
          <p:cNvSpPr>
            <a:spLocks noGrp="1"/>
          </p:cNvSpPr>
          <p:nvPr>
            <p:ph type="body" sz="quarter" idx="25" hasCustomPrompt="1"/>
          </p:nvPr>
        </p:nvSpPr>
        <p:spPr>
          <a:xfrm>
            <a:off x="727276" y="2006581"/>
            <a:ext cx="1323466" cy="248343"/>
          </a:xfrm>
        </p:spPr>
        <p:txBody>
          <a:bodyPr>
            <a:noAutofit/>
          </a:bodyPr>
          <a:lstStyle>
            <a:lvl1pPr>
              <a:defRPr sz="1100"/>
            </a:lvl1pPr>
            <a:lvl5pPr>
              <a:defRPr/>
            </a:lvl5pPr>
          </a:lstStyle>
          <a:p>
            <a:pPr lvl="0"/>
            <a:r>
              <a:rPr lang="en-GB" dirty="0"/>
              <a:t>CATEGORY A</a:t>
            </a:r>
          </a:p>
        </p:txBody>
      </p:sp>
      <p:sp>
        <p:nvSpPr>
          <p:cNvPr id="33" name="Text Placeholder 31">
            <a:extLst>
              <a:ext uri="{FF2B5EF4-FFF2-40B4-BE49-F238E27FC236}">
                <a16:creationId xmlns:a16="http://schemas.microsoft.com/office/drawing/2014/main" id="{745491D6-4006-4E75-9EBD-A7C2F6FDFCA4}"/>
              </a:ext>
            </a:extLst>
          </p:cNvPr>
          <p:cNvSpPr>
            <a:spLocks noGrp="1"/>
          </p:cNvSpPr>
          <p:nvPr>
            <p:ph type="body" sz="quarter" idx="26" hasCustomPrompt="1"/>
          </p:nvPr>
        </p:nvSpPr>
        <p:spPr>
          <a:xfrm>
            <a:off x="727276" y="2482785"/>
            <a:ext cx="1323466" cy="248343"/>
          </a:xfrm>
        </p:spPr>
        <p:txBody>
          <a:bodyPr>
            <a:noAutofit/>
          </a:bodyPr>
          <a:lstStyle>
            <a:lvl1pPr>
              <a:defRPr sz="1100"/>
            </a:lvl1pPr>
            <a:lvl5pPr>
              <a:defRPr/>
            </a:lvl5pPr>
          </a:lstStyle>
          <a:p>
            <a:pPr lvl="0"/>
            <a:r>
              <a:rPr lang="en-GB" dirty="0"/>
              <a:t>CATEGORY B</a:t>
            </a:r>
          </a:p>
        </p:txBody>
      </p:sp>
      <p:sp>
        <p:nvSpPr>
          <p:cNvPr id="34" name="Text Placeholder 31">
            <a:extLst>
              <a:ext uri="{FF2B5EF4-FFF2-40B4-BE49-F238E27FC236}">
                <a16:creationId xmlns:a16="http://schemas.microsoft.com/office/drawing/2014/main" id="{A6985ACA-E0C0-4CB9-AA9F-ABF2F0B4F062}"/>
              </a:ext>
            </a:extLst>
          </p:cNvPr>
          <p:cNvSpPr>
            <a:spLocks noGrp="1"/>
          </p:cNvSpPr>
          <p:nvPr>
            <p:ph type="body" sz="quarter" idx="27" hasCustomPrompt="1"/>
          </p:nvPr>
        </p:nvSpPr>
        <p:spPr>
          <a:xfrm>
            <a:off x="727276" y="4337036"/>
            <a:ext cx="1323466" cy="248343"/>
          </a:xfrm>
        </p:spPr>
        <p:txBody>
          <a:bodyPr>
            <a:noAutofit/>
          </a:bodyPr>
          <a:lstStyle>
            <a:lvl1pPr>
              <a:defRPr sz="1100"/>
            </a:lvl1pPr>
            <a:lvl5pPr>
              <a:defRPr/>
            </a:lvl5pPr>
          </a:lstStyle>
          <a:p>
            <a:pPr lvl="0"/>
            <a:r>
              <a:rPr lang="en-GB" dirty="0"/>
              <a:t>CATEGORY C</a:t>
            </a:r>
          </a:p>
        </p:txBody>
      </p:sp>
      <p:sp>
        <p:nvSpPr>
          <p:cNvPr id="35" name="Text Placeholder 31">
            <a:extLst>
              <a:ext uri="{FF2B5EF4-FFF2-40B4-BE49-F238E27FC236}">
                <a16:creationId xmlns:a16="http://schemas.microsoft.com/office/drawing/2014/main" id="{9126CB22-BBA4-44E2-A95C-09BF2E0A33ED}"/>
              </a:ext>
            </a:extLst>
          </p:cNvPr>
          <p:cNvSpPr>
            <a:spLocks noGrp="1"/>
          </p:cNvSpPr>
          <p:nvPr>
            <p:ph type="body" sz="quarter" idx="28" hasCustomPrompt="1"/>
          </p:nvPr>
        </p:nvSpPr>
        <p:spPr>
          <a:xfrm>
            <a:off x="727276" y="4862621"/>
            <a:ext cx="1323466" cy="248343"/>
          </a:xfrm>
        </p:spPr>
        <p:txBody>
          <a:bodyPr>
            <a:noAutofit/>
          </a:bodyPr>
          <a:lstStyle>
            <a:lvl1pPr>
              <a:defRPr sz="1100"/>
            </a:lvl1pPr>
            <a:lvl5pPr>
              <a:defRPr/>
            </a:lvl5pPr>
          </a:lstStyle>
          <a:p>
            <a:pPr lvl="0"/>
            <a:r>
              <a:rPr lang="en-GB" dirty="0"/>
              <a:t>CATEGORY D</a:t>
            </a:r>
          </a:p>
        </p:txBody>
      </p:sp>
      <p:sp>
        <p:nvSpPr>
          <p:cNvPr id="36" name="Text Placeholder 31">
            <a:extLst>
              <a:ext uri="{FF2B5EF4-FFF2-40B4-BE49-F238E27FC236}">
                <a16:creationId xmlns:a16="http://schemas.microsoft.com/office/drawing/2014/main" id="{EA2E0D53-88B2-4917-9C93-3338A6F00D86}"/>
              </a:ext>
            </a:extLst>
          </p:cNvPr>
          <p:cNvSpPr>
            <a:spLocks noGrp="1"/>
          </p:cNvSpPr>
          <p:nvPr>
            <p:ph type="body" sz="quarter" idx="29" hasCustomPrompt="1"/>
          </p:nvPr>
        </p:nvSpPr>
        <p:spPr>
          <a:xfrm>
            <a:off x="727276" y="5865475"/>
            <a:ext cx="1323466" cy="248343"/>
          </a:xfrm>
        </p:spPr>
        <p:txBody>
          <a:bodyPr>
            <a:noAutofit/>
          </a:bodyPr>
          <a:lstStyle>
            <a:lvl1pPr>
              <a:defRPr sz="1100"/>
            </a:lvl1pPr>
            <a:lvl5pPr>
              <a:defRPr/>
            </a:lvl5pPr>
          </a:lstStyle>
          <a:p>
            <a:pPr lvl="0"/>
            <a:r>
              <a:rPr lang="en-GB" dirty="0"/>
              <a:t>CATEGORY E</a:t>
            </a:r>
          </a:p>
        </p:txBody>
      </p:sp>
      <p:sp>
        <p:nvSpPr>
          <p:cNvPr id="40" name="Footer Placeholder 4">
            <a:extLst>
              <a:ext uri="{FF2B5EF4-FFF2-40B4-BE49-F238E27FC236}">
                <a16:creationId xmlns:a16="http://schemas.microsoft.com/office/drawing/2014/main" id="{D27CA71C-95C9-4E1F-8170-A3801D623F17}"/>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sp>
        <p:nvSpPr>
          <p:cNvPr id="41" name="Slide Number Placeholder 5">
            <a:extLst>
              <a:ext uri="{FF2B5EF4-FFF2-40B4-BE49-F238E27FC236}">
                <a16:creationId xmlns:a16="http://schemas.microsoft.com/office/drawing/2014/main" id="{A8A223C2-4538-4C36-8A41-89C8D384BA06}"/>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42" name="Straight Connector 41">
            <a:extLst>
              <a:ext uri="{FF2B5EF4-FFF2-40B4-BE49-F238E27FC236}">
                <a16:creationId xmlns:a16="http://schemas.microsoft.com/office/drawing/2014/main" id="{A0D6A3DD-334B-4F9F-9B5E-96AD23FBD5C7}"/>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76940B5C-49B4-4D73-872E-E8889C2DD74E}"/>
              </a:ext>
            </a:extLst>
          </p:cNvPr>
          <p:cNvGrpSpPr/>
          <p:nvPr userDrawn="1"/>
        </p:nvGrpSpPr>
        <p:grpSpPr>
          <a:xfrm>
            <a:off x="328473" y="6251153"/>
            <a:ext cx="2266315" cy="431800"/>
            <a:chOff x="6519545" y="598622"/>
            <a:chExt cx="2266315" cy="431800"/>
          </a:xfrm>
        </p:grpSpPr>
        <p:pic>
          <p:nvPicPr>
            <p:cNvPr id="44" name="Picture 43">
              <a:extLst>
                <a:ext uri="{FF2B5EF4-FFF2-40B4-BE49-F238E27FC236}">
                  <a16:creationId xmlns:a16="http://schemas.microsoft.com/office/drawing/2014/main" id="{94B437D0-80AD-4651-9433-26A97FB62AF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45" name="Text Box 2">
              <a:extLst>
                <a:ext uri="{FF2B5EF4-FFF2-40B4-BE49-F238E27FC236}">
                  <a16:creationId xmlns:a16="http://schemas.microsoft.com/office/drawing/2014/main" id="{1E15F014-99FB-4820-A517-F4B3C9767C6E}"/>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937836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329388F-CB03-4837-841B-F3B0E38E95CC}"/>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descr="A close up of a logo&#10;&#10;Description automatically generated">
            <a:extLst>
              <a:ext uri="{FF2B5EF4-FFF2-40B4-BE49-F238E27FC236}">
                <a16:creationId xmlns:a16="http://schemas.microsoft.com/office/drawing/2014/main" id="{D116AC6D-B06A-4DE0-9A6D-8320A39A6F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sp>
        <p:nvSpPr>
          <p:cNvPr id="16" name="Title 1">
            <a:extLst>
              <a:ext uri="{FF2B5EF4-FFF2-40B4-BE49-F238E27FC236}">
                <a16:creationId xmlns:a16="http://schemas.microsoft.com/office/drawing/2014/main" id="{452CE282-CC34-4229-8EDE-105FF0D3E695}"/>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Timelines</a:t>
            </a:r>
            <a:endParaRPr lang="en-GB" sz="3600" dirty="0">
              <a:solidFill>
                <a:schemeClr val="bg1"/>
              </a:solidFill>
            </a:endParaRPr>
          </a:p>
        </p:txBody>
      </p:sp>
      <p:pic>
        <p:nvPicPr>
          <p:cNvPr id="18" name="Picture 17" descr="A picture containing drawing&#10;&#10;Description automatically generated">
            <a:extLst>
              <a:ext uri="{FF2B5EF4-FFF2-40B4-BE49-F238E27FC236}">
                <a16:creationId xmlns:a16="http://schemas.microsoft.com/office/drawing/2014/main" id="{54816D88-FB89-414C-B2A2-778FC4D2CFA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1372318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9F80953-2066-4571-B291-55DAB865E81D}"/>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descr="A close up of a logo&#10;&#10;Description automatically generated">
            <a:extLst>
              <a:ext uri="{FF2B5EF4-FFF2-40B4-BE49-F238E27FC236}">
                <a16:creationId xmlns:a16="http://schemas.microsoft.com/office/drawing/2014/main" id="{FD048B4B-67FD-476D-95C4-DC8A7CF8B8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sp>
        <p:nvSpPr>
          <p:cNvPr id="16" name="Title 1">
            <a:extLst>
              <a:ext uri="{FF2B5EF4-FFF2-40B4-BE49-F238E27FC236}">
                <a16:creationId xmlns:a16="http://schemas.microsoft.com/office/drawing/2014/main" id="{83C87CEA-F121-40AC-ABAA-52A9731E010F}"/>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Maps, flags and logos</a:t>
            </a:r>
            <a:endParaRPr lang="en-GB" sz="3600" dirty="0">
              <a:solidFill>
                <a:schemeClr val="bg1"/>
              </a:solidFill>
            </a:endParaRPr>
          </a:p>
        </p:txBody>
      </p:sp>
      <p:pic>
        <p:nvPicPr>
          <p:cNvPr id="18" name="Picture 17" descr="A picture containing drawing&#10;&#10;Description automatically generated">
            <a:extLst>
              <a:ext uri="{FF2B5EF4-FFF2-40B4-BE49-F238E27FC236}">
                <a16:creationId xmlns:a16="http://schemas.microsoft.com/office/drawing/2014/main" id="{1142CD1D-7693-4FB7-A452-6777C36C3D5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2136289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C3972D6-844B-4A6C-A250-A03A5E33CD2E}"/>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descr="A close up of a logo&#10;&#10;Description automatically generated">
            <a:extLst>
              <a:ext uri="{FF2B5EF4-FFF2-40B4-BE49-F238E27FC236}">
                <a16:creationId xmlns:a16="http://schemas.microsoft.com/office/drawing/2014/main" id="{4A2089F4-A41C-421D-9CE6-69C09D8987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259882"/>
            <a:ext cx="9464040" cy="6858000"/>
          </a:xfrm>
          <a:prstGeom prst="rect">
            <a:avLst/>
          </a:prstGeom>
        </p:spPr>
      </p:pic>
      <p:sp>
        <p:nvSpPr>
          <p:cNvPr id="16" name="Title 1">
            <a:extLst>
              <a:ext uri="{FF2B5EF4-FFF2-40B4-BE49-F238E27FC236}">
                <a16:creationId xmlns:a16="http://schemas.microsoft.com/office/drawing/2014/main" id="{253B0336-44B1-4618-BD8D-84BED8914CF7}"/>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Icons and social media reactions</a:t>
            </a:r>
            <a:endParaRPr lang="en-GB" sz="3600" dirty="0">
              <a:solidFill>
                <a:schemeClr val="bg1"/>
              </a:solidFill>
            </a:endParaRPr>
          </a:p>
        </p:txBody>
      </p:sp>
      <p:pic>
        <p:nvPicPr>
          <p:cNvPr id="18" name="Picture 17" descr="A picture containing drawing&#10;&#10;Description automatically generated">
            <a:extLst>
              <a:ext uri="{FF2B5EF4-FFF2-40B4-BE49-F238E27FC236}">
                <a16:creationId xmlns:a16="http://schemas.microsoft.com/office/drawing/2014/main" id="{2C5823B8-081C-4E52-BE2F-D5DBEBD6F2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431982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3C7B5CF-B5F6-4271-AAC3-4C2A6872C1B7}"/>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descr="A close up of a logo&#10;&#10;Description automatically generated">
            <a:extLst>
              <a:ext uri="{FF2B5EF4-FFF2-40B4-BE49-F238E27FC236}">
                <a16:creationId xmlns:a16="http://schemas.microsoft.com/office/drawing/2014/main" id="{3D8B6132-AB15-4EF8-9E91-CD6A7D136A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sp>
        <p:nvSpPr>
          <p:cNvPr id="16" name="Title 1">
            <a:extLst>
              <a:ext uri="{FF2B5EF4-FFF2-40B4-BE49-F238E27FC236}">
                <a16:creationId xmlns:a16="http://schemas.microsoft.com/office/drawing/2014/main" id="{A34BD4AC-9AB9-4E8C-B3CD-C834B3BD1FFB}"/>
              </a:ext>
            </a:extLst>
          </p:cNvPr>
          <p:cNvSpPr txBox="1">
            <a:spLocks/>
          </p:cNvSpPr>
          <p:nvPr userDrawn="1"/>
        </p:nvSpPr>
        <p:spPr>
          <a:xfrm>
            <a:off x="936883" y="1309287"/>
            <a:ext cx="4686678" cy="211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sz="3600" dirty="0">
                <a:solidFill>
                  <a:schemeClr val="bg1"/>
                </a:solidFill>
              </a:rPr>
              <a:t>Graphic components</a:t>
            </a:r>
            <a:endParaRPr lang="en-GB" sz="3600" dirty="0">
              <a:solidFill>
                <a:schemeClr val="bg1"/>
              </a:solidFill>
            </a:endParaRPr>
          </a:p>
        </p:txBody>
      </p:sp>
      <p:pic>
        <p:nvPicPr>
          <p:cNvPr id="18" name="Picture 17" descr="A picture containing drawing&#10;&#10;Description automatically generated">
            <a:extLst>
              <a:ext uri="{FF2B5EF4-FFF2-40B4-BE49-F238E27FC236}">
                <a16:creationId xmlns:a16="http://schemas.microsoft.com/office/drawing/2014/main" id="{FECBEF8E-84DB-48A8-B59B-5AD11F2433E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Tree>
    <p:extLst>
      <p:ext uri="{BB962C8B-B14F-4D97-AF65-F5344CB8AC3E}">
        <p14:creationId xmlns:p14="http://schemas.microsoft.com/office/powerpoint/2010/main" val="409676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Grey - Divider">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8C5839E-7F2B-4C32-BA0F-E74D91A1E89B}"/>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4" name="Picture 23" descr="A close up of a logo&#10;&#10;Description automatically generated">
            <a:extLst>
              <a:ext uri="{FF2B5EF4-FFF2-40B4-BE49-F238E27FC236}">
                <a16:creationId xmlns:a16="http://schemas.microsoft.com/office/drawing/2014/main" id="{C4DDA888-4A9C-4D42-A911-A72482E981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F6CD1ED3-CE99-4DBF-B7B0-4AC7FD7EBF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
        <p:nvSpPr>
          <p:cNvPr id="30" name="Text Placeholder 29">
            <a:extLst>
              <a:ext uri="{FF2B5EF4-FFF2-40B4-BE49-F238E27FC236}">
                <a16:creationId xmlns:a16="http://schemas.microsoft.com/office/drawing/2014/main" id="{C3068FC9-5BFC-49F6-A4B0-9D336498AAC7}"/>
              </a:ext>
            </a:extLst>
          </p:cNvPr>
          <p:cNvSpPr>
            <a:spLocks noGrp="1"/>
          </p:cNvSpPr>
          <p:nvPr>
            <p:ph type="body" sz="quarter" idx="10" hasCustomPrompt="1"/>
          </p:nvPr>
        </p:nvSpPr>
        <p:spPr>
          <a:xfrm>
            <a:off x="1096963" y="2011045"/>
            <a:ext cx="4876800" cy="701675"/>
          </a:xfrm>
        </p:spPr>
        <p:txBody>
          <a:bodyPr>
            <a:normAutofit/>
          </a:bodyPr>
          <a:lstStyle>
            <a:lvl1pPr>
              <a:defRPr sz="3600" b="1">
                <a:solidFill>
                  <a:schemeClr val="bg1"/>
                </a:solidFill>
                <a:latin typeface="+mj-lt"/>
              </a:defRPr>
            </a:lvl1pPr>
            <a:lvl5pPr>
              <a:defRPr/>
            </a:lvl5pPr>
          </a:lstStyle>
          <a:p>
            <a:pPr lvl="0"/>
            <a:r>
              <a:rPr lang="en-US" dirty="0"/>
              <a:t>Click to change divider title</a:t>
            </a:r>
            <a:endParaRPr lang="en-GB" dirty="0"/>
          </a:p>
        </p:txBody>
      </p:sp>
      <p:sp>
        <p:nvSpPr>
          <p:cNvPr id="36" name="Picture Placeholder 35">
            <a:extLst>
              <a:ext uri="{FF2B5EF4-FFF2-40B4-BE49-F238E27FC236}">
                <a16:creationId xmlns:a16="http://schemas.microsoft.com/office/drawing/2014/main" id="{99DD0EC9-A37F-4A20-8C81-B06448E798ED}"/>
              </a:ext>
            </a:extLst>
          </p:cNvPr>
          <p:cNvSpPr>
            <a:spLocks noGrp="1"/>
          </p:cNvSpPr>
          <p:nvPr>
            <p:ph type="pic" sz="quarter" idx="12"/>
          </p:nvPr>
        </p:nvSpPr>
        <p:spPr>
          <a:xfrm>
            <a:off x="-15241" y="1447800"/>
            <a:ext cx="12246928" cy="5410835"/>
          </a:xfrm>
          <a:custGeom>
            <a:avLst/>
            <a:gdLst>
              <a:gd name="connsiteX0" fmla="*/ 9098915 w 12246928"/>
              <a:gd name="connsiteY0" fmla="*/ 0 h 5410835"/>
              <a:gd name="connsiteX1" fmla="*/ 12246928 w 12246928"/>
              <a:gd name="connsiteY1" fmla="*/ 1737360 h 5410835"/>
              <a:gd name="connsiteX2" fmla="*/ 12246928 w 12246928"/>
              <a:gd name="connsiteY2" fmla="*/ 5410200 h 5410835"/>
              <a:gd name="connsiteX3" fmla="*/ 9098915 w 12246928"/>
              <a:gd name="connsiteY3" fmla="*/ 5410200 h 5410835"/>
              <a:gd name="connsiteX4" fmla="*/ 9083675 w 12246928"/>
              <a:gd name="connsiteY4" fmla="*/ 0 h 5410835"/>
              <a:gd name="connsiteX5" fmla="*/ 9098915 w 12246928"/>
              <a:gd name="connsiteY5" fmla="*/ 5410835 h 5410835"/>
              <a:gd name="connsiteX6" fmla="*/ 15240 w 12246928"/>
              <a:gd name="connsiteY6" fmla="*/ 5410835 h 5410835"/>
              <a:gd name="connsiteX7" fmla="*/ 0 w 12246928"/>
              <a:gd name="connsiteY7" fmla="*/ 5181600 h 541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928" h="5410835">
                <a:moveTo>
                  <a:pt x="9098915" y="0"/>
                </a:moveTo>
                <a:lnTo>
                  <a:pt x="12246928" y="1737360"/>
                </a:lnTo>
                <a:lnTo>
                  <a:pt x="12246928" y="5410200"/>
                </a:lnTo>
                <a:lnTo>
                  <a:pt x="9098915" y="5410200"/>
                </a:lnTo>
                <a:close/>
                <a:moveTo>
                  <a:pt x="9083675" y="0"/>
                </a:moveTo>
                <a:lnTo>
                  <a:pt x="9098915" y="5410835"/>
                </a:lnTo>
                <a:lnTo>
                  <a:pt x="15240" y="5410835"/>
                </a:lnTo>
                <a:lnTo>
                  <a:pt x="0" y="5181600"/>
                </a:lnTo>
                <a:close/>
              </a:path>
            </a:pathLst>
          </a:custGeom>
        </p:spPr>
        <p:txBody>
          <a:bodyPr wrap="square">
            <a:noAutofit/>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69104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 Divi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695A7C9-A56C-45C3-AD61-A739F2B1073B}"/>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Picture 10" descr="A close up of a logo&#10;&#10;Description automatically generated">
            <a:extLst>
              <a:ext uri="{FF2B5EF4-FFF2-40B4-BE49-F238E27FC236}">
                <a16:creationId xmlns:a16="http://schemas.microsoft.com/office/drawing/2014/main" id="{3A942195-2AD6-4BB4-A130-35AAA2E8C1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4D394124-968C-41B4-BEA5-9705EC5C8DD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
        <p:nvSpPr>
          <p:cNvPr id="13" name="Text Placeholder 29">
            <a:extLst>
              <a:ext uri="{FF2B5EF4-FFF2-40B4-BE49-F238E27FC236}">
                <a16:creationId xmlns:a16="http://schemas.microsoft.com/office/drawing/2014/main" id="{E524F750-38C4-436A-A259-7BEBCB2E3B1A}"/>
              </a:ext>
            </a:extLst>
          </p:cNvPr>
          <p:cNvSpPr>
            <a:spLocks noGrp="1"/>
          </p:cNvSpPr>
          <p:nvPr>
            <p:ph type="body" sz="quarter" idx="10" hasCustomPrompt="1"/>
          </p:nvPr>
        </p:nvSpPr>
        <p:spPr>
          <a:xfrm>
            <a:off x="1096963" y="2011045"/>
            <a:ext cx="4876800" cy="701675"/>
          </a:xfrm>
        </p:spPr>
        <p:txBody>
          <a:bodyPr>
            <a:normAutofit/>
          </a:bodyPr>
          <a:lstStyle>
            <a:lvl1pPr>
              <a:defRPr sz="3600" b="1">
                <a:solidFill>
                  <a:schemeClr val="bg1"/>
                </a:solidFill>
                <a:latin typeface="+mj-lt"/>
              </a:defRPr>
            </a:lvl1pPr>
            <a:lvl5pPr>
              <a:defRPr/>
            </a:lvl5pPr>
          </a:lstStyle>
          <a:p>
            <a:pPr lvl="0"/>
            <a:r>
              <a:rPr lang="en-US" dirty="0"/>
              <a:t>Click to change divider title</a:t>
            </a:r>
            <a:endParaRPr lang="en-GB" dirty="0"/>
          </a:p>
        </p:txBody>
      </p:sp>
      <p:sp>
        <p:nvSpPr>
          <p:cNvPr id="14" name="Picture Placeholder 13">
            <a:extLst>
              <a:ext uri="{FF2B5EF4-FFF2-40B4-BE49-F238E27FC236}">
                <a16:creationId xmlns:a16="http://schemas.microsoft.com/office/drawing/2014/main" id="{5B010995-D1A3-4B91-933A-FD5D9DE4873B}"/>
              </a:ext>
            </a:extLst>
          </p:cNvPr>
          <p:cNvSpPr>
            <a:spLocks noGrp="1"/>
          </p:cNvSpPr>
          <p:nvPr>
            <p:ph type="pic" sz="quarter" idx="12"/>
          </p:nvPr>
        </p:nvSpPr>
        <p:spPr>
          <a:xfrm>
            <a:off x="-15241" y="1447800"/>
            <a:ext cx="12246928" cy="5410835"/>
          </a:xfrm>
          <a:custGeom>
            <a:avLst/>
            <a:gdLst>
              <a:gd name="connsiteX0" fmla="*/ 9098915 w 12246928"/>
              <a:gd name="connsiteY0" fmla="*/ 0 h 5410835"/>
              <a:gd name="connsiteX1" fmla="*/ 12246928 w 12246928"/>
              <a:gd name="connsiteY1" fmla="*/ 1737360 h 5410835"/>
              <a:gd name="connsiteX2" fmla="*/ 12246928 w 12246928"/>
              <a:gd name="connsiteY2" fmla="*/ 5410200 h 5410835"/>
              <a:gd name="connsiteX3" fmla="*/ 9098915 w 12246928"/>
              <a:gd name="connsiteY3" fmla="*/ 5410200 h 5410835"/>
              <a:gd name="connsiteX4" fmla="*/ 9083675 w 12246928"/>
              <a:gd name="connsiteY4" fmla="*/ 0 h 5410835"/>
              <a:gd name="connsiteX5" fmla="*/ 9098915 w 12246928"/>
              <a:gd name="connsiteY5" fmla="*/ 5410835 h 5410835"/>
              <a:gd name="connsiteX6" fmla="*/ 15240 w 12246928"/>
              <a:gd name="connsiteY6" fmla="*/ 5410835 h 5410835"/>
              <a:gd name="connsiteX7" fmla="*/ 0 w 12246928"/>
              <a:gd name="connsiteY7" fmla="*/ 5181600 h 541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928" h="5410835">
                <a:moveTo>
                  <a:pt x="9098915" y="0"/>
                </a:moveTo>
                <a:lnTo>
                  <a:pt x="12246928" y="1737360"/>
                </a:lnTo>
                <a:lnTo>
                  <a:pt x="12246928" y="5410200"/>
                </a:lnTo>
                <a:lnTo>
                  <a:pt x="9098915" y="5410200"/>
                </a:lnTo>
                <a:close/>
                <a:moveTo>
                  <a:pt x="9083675" y="0"/>
                </a:moveTo>
                <a:lnTo>
                  <a:pt x="9098915" y="5410835"/>
                </a:lnTo>
                <a:lnTo>
                  <a:pt x="15240" y="5410835"/>
                </a:lnTo>
                <a:lnTo>
                  <a:pt x="0" y="5181600"/>
                </a:lnTo>
                <a:close/>
              </a:path>
            </a:pathLst>
          </a:custGeom>
        </p:spPr>
        <p:txBody>
          <a:bodyPr wrap="square">
            <a:noAutofit/>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3263286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 Divi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F8AA68-EE81-4327-8DED-85623F10E628}"/>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Picture 10" descr="A close up of a logo&#10;&#10;Description automatically generated">
            <a:extLst>
              <a:ext uri="{FF2B5EF4-FFF2-40B4-BE49-F238E27FC236}">
                <a16:creationId xmlns:a16="http://schemas.microsoft.com/office/drawing/2014/main" id="{A3E21054-2CD8-4D87-9DE8-652DD86B35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3DB6DAF2-DF18-490D-AF44-876D9060DE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
        <p:nvSpPr>
          <p:cNvPr id="13" name="Text Placeholder 29">
            <a:extLst>
              <a:ext uri="{FF2B5EF4-FFF2-40B4-BE49-F238E27FC236}">
                <a16:creationId xmlns:a16="http://schemas.microsoft.com/office/drawing/2014/main" id="{4E800DC0-23F0-42A4-880B-4D6E05E979D5}"/>
              </a:ext>
            </a:extLst>
          </p:cNvPr>
          <p:cNvSpPr>
            <a:spLocks noGrp="1"/>
          </p:cNvSpPr>
          <p:nvPr>
            <p:ph type="body" sz="quarter" idx="10" hasCustomPrompt="1"/>
          </p:nvPr>
        </p:nvSpPr>
        <p:spPr>
          <a:xfrm>
            <a:off x="1096963" y="2011045"/>
            <a:ext cx="4876800" cy="701675"/>
          </a:xfrm>
        </p:spPr>
        <p:txBody>
          <a:bodyPr>
            <a:normAutofit/>
          </a:bodyPr>
          <a:lstStyle>
            <a:lvl1pPr>
              <a:defRPr sz="3600" b="1">
                <a:solidFill>
                  <a:schemeClr val="bg1"/>
                </a:solidFill>
                <a:latin typeface="+mj-lt"/>
              </a:defRPr>
            </a:lvl1pPr>
            <a:lvl5pPr>
              <a:defRPr/>
            </a:lvl5pPr>
          </a:lstStyle>
          <a:p>
            <a:pPr lvl="0"/>
            <a:r>
              <a:rPr lang="en-US" dirty="0"/>
              <a:t>Click to change divider title</a:t>
            </a:r>
            <a:endParaRPr lang="en-GB" dirty="0"/>
          </a:p>
        </p:txBody>
      </p:sp>
      <p:sp>
        <p:nvSpPr>
          <p:cNvPr id="14" name="Picture Placeholder 13">
            <a:extLst>
              <a:ext uri="{FF2B5EF4-FFF2-40B4-BE49-F238E27FC236}">
                <a16:creationId xmlns:a16="http://schemas.microsoft.com/office/drawing/2014/main" id="{59DACAA9-932C-4410-83F9-D7DA9E4BA61E}"/>
              </a:ext>
            </a:extLst>
          </p:cNvPr>
          <p:cNvSpPr>
            <a:spLocks noGrp="1"/>
          </p:cNvSpPr>
          <p:nvPr>
            <p:ph type="pic" sz="quarter" idx="12"/>
          </p:nvPr>
        </p:nvSpPr>
        <p:spPr>
          <a:xfrm>
            <a:off x="-15241" y="1447800"/>
            <a:ext cx="12246928" cy="5410835"/>
          </a:xfrm>
          <a:custGeom>
            <a:avLst/>
            <a:gdLst>
              <a:gd name="connsiteX0" fmla="*/ 9098915 w 12246928"/>
              <a:gd name="connsiteY0" fmla="*/ 0 h 5410835"/>
              <a:gd name="connsiteX1" fmla="*/ 12246928 w 12246928"/>
              <a:gd name="connsiteY1" fmla="*/ 1737360 h 5410835"/>
              <a:gd name="connsiteX2" fmla="*/ 12246928 w 12246928"/>
              <a:gd name="connsiteY2" fmla="*/ 5410200 h 5410835"/>
              <a:gd name="connsiteX3" fmla="*/ 9098915 w 12246928"/>
              <a:gd name="connsiteY3" fmla="*/ 5410200 h 5410835"/>
              <a:gd name="connsiteX4" fmla="*/ 9083675 w 12246928"/>
              <a:gd name="connsiteY4" fmla="*/ 0 h 5410835"/>
              <a:gd name="connsiteX5" fmla="*/ 9098915 w 12246928"/>
              <a:gd name="connsiteY5" fmla="*/ 5410835 h 5410835"/>
              <a:gd name="connsiteX6" fmla="*/ 15240 w 12246928"/>
              <a:gd name="connsiteY6" fmla="*/ 5410835 h 5410835"/>
              <a:gd name="connsiteX7" fmla="*/ 0 w 12246928"/>
              <a:gd name="connsiteY7" fmla="*/ 5181600 h 541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928" h="5410835">
                <a:moveTo>
                  <a:pt x="9098915" y="0"/>
                </a:moveTo>
                <a:lnTo>
                  <a:pt x="12246928" y="1737360"/>
                </a:lnTo>
                <a:lnTo>
                  <a:pt x="12246928" y="5410200"/>
                </a:lnTo>
                <a:lnTo>
                  <a:pt x="9098915" y="5410200"/>
                </a:lnTo>
                <a:close/>
                <a:moveTo>
                  <a:pt x="9083675" y="0"/>
                </a:moveTo>
                <a:lnTo>
                  <a:pt x="9098915" y="5410835"/>
                </a:lnTo>
                <a:lnTo>
                  <a:pt x="15240" y="5410835"/>
                </a:lnTo>
                <a:lnTo>
                  <a:pt x="0" y="5181600"/>
                </a:lnTo>
                <a:close/>
              </a:path>
            </a:pathLst>
          </a:custGeom>
        </p:spPr>
        <p:txBody>
          <a:bodyPr wrap="square">
            <a:noAutofit/>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2412691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ellow - Divi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75ABE55-B0D5-49AA-B3CB-24B3BA648EBC}"/>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Picture 10" descr="A close up of a logo&#10;&#10;Description automatically generated">
            <a:extLst>
              <a:ext uri="{FF2B5EF4-FFF2-40B4-BE49-F238E27FC236}">
                <a16:creationId xmlns:a16="http://schemas.microsoft.com/office/drawing/2014/main" id="{AFEC7B36-DAC2-4865-AD1B-6DA26CFEF0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6CE5BF8-7F5A-4F8E-9152-049F7FF9D5C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
        <p:nvSpPr>
          <p:cNvPr id="13" name="Text Placeholder 29">
            <a:extLst>
              <a:ext uri="{FF2B5EF4-FFF2-40B4-BE49-F238E27FC236}">
                <a16:creationId xmlns:a16="http://schemas.microsoft.com/office/drawing/2014/main" id="{8A50EA26-BEB4-410E-9B1C-420BB68709DB}"/>
              </a:ext>
            </a:extLst>
          </p:cNvPr>
          <p:cNvSpPr>
            <a:spLocks noGrp="1"/>
          </p:cNvSpPr>
          <p:nvPr>
            <p:ph type="body" sz="quarter" idx="10" hasCustomPrompt="1"/>
          </p:nvPr>
        </p:nvSpPr>
        <p:spPr>
          <a:xfrm>
            <a:off x="1096963" y="2011045"/>
            <a:ext cx="4876800" cy="701675"/>
          </a:xfrm>
        </p:spPr>
        <p:txBody>
          <a:bodyPr>
            <a:normAutofit/>
          </a:bodyPr>
          <a:lstStyle>
            <a:lvl1pPr>
              <a:defRPr sz="3600" b="1">
                <a:solidFill>
                  <a:schemeClr val="bg1"/>
                </a:solidFill>
                <a:latin typeface="+mj-lt"/>
              </a:defRPr>
            </a:lvl1pPr>
            <a:lvl5pPr>
              <a:defRPr/>
            </a:lvl5pPr>
          </a:lstStyle>
          <a:p>
            <a:pPr lvl="0"/>
            <a:r>
              <a:rPr lang="en-US" dirty="0"/>
              <a:t>Click to change divider title</a:t>
            </a:r>
            <a:endParaRPr lang="en-GB" dirty="0"/>
          </a:p>
        </p:txBody>
      </p:sp>
      <p:sp>
        <p:nvSpPr>
          <p:cNvPr id="14" name="Picture Placeholder 13">
            <a:extLst>
              <a:ext uri="{FF2B5EF4-FFF2-40B4-BE49-F238E27FC236}">
                <a16:creationId xmlns:a16="http://schemas.microsoft.com/office/drawing/2014/main" id="{69C8EA0E-8A14-4617-9F98-C061D853CA53}"/>
              </a:ext>
            </a:extLst>
          </p:cNvPr>
          <p:cNvSpPr>
            <a:spLocks noGrp="1"/>
          </p:cNvSpPr>
          <p:nvPr>
            <p:ph type="pic" sz="quarter" idx="12"/>
          </p:nvPr>
        </p:nvSpPr>
        <p:spPr>
          <a:xfrm>
            <a:off x="-15241" y="1447800"/>
            <a:ext cx="12246928" cy="5410835"/>
          </a:xfrm>
          <a:custGeom>
            <a:avLst/>
            <a:gdLst>
              <a:gd name="connsiteX0" fmla="*/ 9098915 w 12246928"/>
              <a:gd name="connsiteY0" fmla="*/ 0 h 5410835"/>
              <a:gd name="connsiteX1" fmla="*/ 12246928 w 12246928"/>
              <a:gd name="connsiteY1" fmla="*/ 1737360 h 5410835"/>
              <a:gd name="connsiteX2" fmla="*/ 12246928 w 12246928"/>
              <a:gd name="connsiteY2" fmla="*/ 5410200 h 5410835"/>
              <a:gd name="connsiteX3" fmla="*/ 9098915 w 12246928"/>
              <a:gd name="connsiteY3" fmla="*/ 5410200 h 5410835"/>
              <a:gd name="connsiteX4" fmla="*/ 9083675 w 12246928"/>
              <a:gd name="connsiteY4" fmla="*/ 0 h 5410835"/>
              <a:gd name="connsiteX5" fmla="*/ 9098915 w 12246928"/>
              <a:gd name="connsiteY5" fmla="*/ 5410835 h 5410835"/>
              <a:gd name="connsiteX6" fmla="*/ 15240 w 12246928"/>
              <a:gd name="connsiteY6" fmla="*/ 5410835 h 5410835"/>
              <a:gd name="connsiteX7" fmla="*/ 0 w 12246928"/>
              <a:gd name="connsiteY7" fmla="*/ 5181600 h 541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928" h="5410835">
                <a:moveTo>
                  <a:pt x="9098915" y="0"/>
                </a:moveTo>
                <a:lnTo>
                  <a:pt x="12246928" y="1737360"/>
                </a:lnTo>
                <a:lnTo>
                  <a:pt x="12246928" y="5410200"/>
                </a:lnTo>
                <a:lnTo>
                  <a:pt x="9098915" y="5410200"/>
                </a:lnTo>
                <a:close/>
                <a:moveTo>
                  <a:pt x="9083675" y="0"/>
                </a:moveTo>
                <a:lnTo>
                  <a:pt x="9098915" y="5410835"/>
                </a:lnTo>
                <a:lnTo>
                  <a:pt x="15240" y="5410835"/>
                </a:lnTo>
                <a:lnTo>
                  <a:pt x="0" y="5181600"/>
                </a:lnTo>
                <a:close/>
              </a:path>
            </a:pathLst>
          </a:custGeom>
        </p:spPr>
        <p:txBody>
          <a:bodyPr wrap="square">
            <a:noAutofit/>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154432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lide 2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66FA1E-7DC8-4891-AF2D-4530C7B0F2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icture Placeholder 32">
            <a:extLst>
              <a:ext uri="{FF2B5EF4-FFF2-40B4-BE49-F238E27FC236}">
                <a16:creationId xmlns:a16="http://schemas.microsoft.com/office/drawing/2014/main" id="{88D319B9-0D03-4594-B470-A54BB3560D40}"/>
              </a:ext>
            </a:extLst>
          </p:cNvPr>
          <p:cNvSpPr>
            <a:spLocks noGrp="1"/>
          </p:cNvSpPr>
          <p:nvPr>
            <p:ph type="pic" sz="quarter" idx="15"/>
          </p:nvPr>
        </p:nvSpPr>
        <p:spPr>
          <a:xfrm>
            <a:off x="7219950" y="0"/>
            <a:ext cx="5105400" cy="6945313"/>
          </a:xfrm>
          <a:custGeom>
            <a:avLst/>
            <a:gdLst>
              <a:gd name="connsiteX0" fmla="*/ 2295525 w 5105400"/>
              <a:gd name="connsiteY0" fmla="*/ 0 h 6945313"/>
              <a:gd name="connsiteX1" fmla="*/ 5095875 w 5105400"/>
              <a:gd name="connsiteY1" fmla="*/ 0 h 6945313"/>
              <a:gd name="connsiteX2" fmla="*/ 5095875 w 5105400"/>
              <a:gd name="connsiteY2" fmla="*/ 6921770 h 6945313"/>
              <a:gd name="connsiteX3" fmla="*/ 5105400 w 5105400"/>
              <a:gd name="connsiteY3" fmla="*/ 6945313 h 6945313"/>
              <a:gd name="connsiteX4" fmla="*/ 1638300 w 5105400"/>
              <a:gd name="connsiteY4" fmla="*/ 6945313 h 6945313"/>
              <a:gd name="connsiteX5" fmla="*/ 0 w 5105400"/>
              <a:gd name="connsiteY5" fmla="*/ 3990975 h 69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5400" h="6945313">
                <a:moveTo>
                  <a:pt x="2295525" y="0"/>
                </a:moveTo>
                <a:lnTo>
                  <a:pt x="5095875" y="0"/>
                </a:lnTo>
                <a:lnTo>
                  <a:pt x="5095875" y="6921770"/>
                </a:lnTo>
                <a:lnTo>
                  <a:pt x="5105400" y="6945313"/>
                </a:lnTo>
                <a:lnTo>
                  <a:pt x="1638300" y="6945313"/>
                </a:lnTo>
                <a:lnTo>
                  <a:pt x="0" y="3990975"/>
                </a:lnTo>
                <a:close/>
              </a:path>
            </a:pathLst>
          </a:custGeom>
        </p:spPr>
        <p:txBody>
          <a:bodyPr wrap="square">
            <a:noAutofit/>
          </a:bodyPr>
          <a:lstStyle>
            <a:lvl1pPr marL="0" indent="0">
              <a:buNone/>
              <a:defRPr sz="1800">
                <a:solidFill>
                  <a:schemeClr val="bg1"/>
                </a:solidFill>
                <a:latin typeface="Montserrat Medium" panose="00000600000000000000" pitchFamily="50" charset="0"/>
              </a:defRPr>
            </a:lvl1pPr>
          </a:lstStyle>
          <a:p>
            <a:r>
              <a:rPr lang="en-US"/>
              <a:t>Click icon to add picture</a:t>
            </a:r>
            <a:endParaRPr lang="en-GB" dirty="0"/>
          </a:p>
        </p:txBody>
      </p:sp>
      <p:sp>
        <p:nvSpPr>
          <p:cNvPr id="8" name="Text Placeholder 11">
            <a:extLst>
              <a:ext uri="{FF2B5EF4-FFF2-40B4-BE49-F238E27FC236}">
                <a16:creationId xmlns:a16="http://schemas.microsoft.com/office/drawing/2014/main" id="{FBBB1563-C01D-4857-BB31-76C186B020D1}"/>
              </a:ext>
            </a:extLst>
          </p:cNvPr>
          <p:cNvSpPr>
            <a:spLocks noGrp="1"/>
          </p:cNvSpPr>
          <p:nvPr>
            <p:ph type="body" sz="quarter" idx="13" hasCustomPrompt="1"/>
          </p:nvPr>
        </p:nvSpPr>
        <p:spPr>
          <a:xfrm>
            <a:off x="1065213" y="4333790"/>
            <a:ext cx="4565650" cy="744537"/>
          </a:xfrm>
        </p:spPr>
        <p:txBody>
          <a:bodyPr>
            <a:normAutofit/>
          </a:bodyPr>
          <a:lstStyle>
            <a:lvl1pPr marL="0" indent="0">
              <a:buNone/>
              <a:defRPr sz="1200">
                <a:solidFill>
                  <a:srgbClr val="145483"/>
                </a:solidFill>
                <a:latin typeface="Montserrat Medium" panose="00000600000000000000" pitchFamily="50" charset="0"/>
              </a:defRPr>
            </a:lvl1pPr>
          </a:lstStyle>
          <a:p>
            <a:pPr lvl="0"/>
            <a:r>
              <a:rPr lang="en-GB" dirty="0"/>
              <a:t>Any strapline to go here. Maximum word count should span across two lines</a:t>
            </a:r>
          </a:p>
        </p:txBody>
      </p:sp>
      <p:sp>
        <p:nvSpPr>
          <p:cNvPr id="9" name="Text Placeholder 13">
            <a:extLst>
              <a:ext uri="{FF2B5EF4-FFF2-40B4-BE49-F238E27FC236}">
                <a16:creationId xmlns:a16="http://schemas.microsoft.com/office/drawing/2014/main" id="{57DDD220-6302-49D2-B095-D42220FDB309}"/>
              </a:ext>
            </a:extLst>
          </p:cNvPr>
          <p:cNvSpPr>
            <a:spLocks noGrp="1"/>
          </p:cNvSpPr>
          <p:nvPr>
            <p:ph type="body" sz="quarter" idx="14" hasCustomPrompt="1"/>
          </p:nvPr>
        </p:nvSpPr>
        <p:spPr>
          <a:xfrm>
            <a:off x="1116329" y="5598698"/>
            <a:ext cx="1953441" cy="246310"/>
          </a:xfrm>
        </p:spPr>
        <p:txBody>
          <a:bodyPr>
            <a:noAutofit/>
          </a:bodyPr>
          <a:lstStyle>
            <a:lvl1pPr marL="0" indent="0">
              <a:buNone/>
              <a:defRPr sz="900">
                <a:solidFill>
                  <a:srgbClr val="737373"/>
                </a:solidFill>
                <a:latin typeface="Montserrat Medium" panose="00000600000000000000" pitchFamily="50" charset="0"/>
              </a:defRPr>
            </a:lvl1pPr>
          </a:lstStyle>
          <a:p>
            <a:pPr lvl="0"/>
            <a:r>
              <a:rPr lang="en-US" dirty="0"/>
              <a:t>00/00/0000</a:t>
            </a:r>
            <a:endParaRPr lang="en-GB" dirty="0"/>
          </a:p>
        </p:txBody>
      </p:sp>
      <p:pic>
        <p:nvPicPr>
          <p:cNvPr id="10" name="Picture 9" descr="A picture containing drawing, clock&#10;&#10;Description automatically generated">
            <a:extLst>
              <a:ext uri="{FF2B5EF4-FFF2-40B4-BE49-F238E27FC236}">
                <a16:creationId xmlns:a16="http://schemas.microsoft.com/office/drawing/2014/main" id="{2AA25D50-9D7C-4D12-95E1-67458F88E39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47" t="14671" r="12142" b="10954"/>
          <a:stretch/>
        </p:blipFill>
        <p:spPr>
          <a:xfrm>
            <a:off x="1065213" y="1316470"/>
            <a:ext cx="2897187" cy="861326"/>
          </a:xfrm>
          <a:prstGeom prst="rect">
            <a:avLst/>
          </a:prstGeom>
        </p:spPr>
      </p:pic>
      <p:sp>
        <p:nvSpPr>
          <p:cNvPr id="13" name="Text Placeholder 12">
            <a:extLst>
              <a:ext uri="{FF2B5EF4-FFF2-40B4-BE49-F238E27FC236}">
                <a16:creationId xmlns:a16="http://schemas.microsoft.com/office/drawing/2014/main" id="{519236C4-CED2-4020-B2AC-B0B7F1B0F671}"/>
              </a:ext>
            </a:extLst>
          </p:cNvPr>
          <p:cNvSpPr>
            <a:spLocks noGrp="1"/>
          </p:cNvSpPr>
          <p:nvPr>
            <p:ph type="body" sz="quarter" idx="16" hasCustomPrompt="1"/>
          </p:nvPr>
        </p:nvSpPr>
        <p:spPr>
          <a:xfrm>
            <a:off x="1065213" y="2956644"/>
            <a:ext cx="5727700" cy="1458912"/>
          </a:xfrm>
        </p:spPr>
        <p:txBody>
          <a:bodyPr>
            <a:normAutofit/>
          </a:bodyPr>
          <a:lstStyle>
            <a:lvl1pPr>
              <a:defRPr sz="4000">
                <a:solidFill>
                  <a:schemeClr val="accent1"/>
                </a:solidFill>
                <a:latin typeface="+mj-lt"/>
              </a:defRPr>
            </a:lvl1pPr>
          </a:lstStyle>
          <a:p>
            <a:pPr lvl="0"/>
            <a:r>
              <a:rPr lang="en-GB" dirty="0"/>
              <a:t>Title slide. Click to edit text.</a:t>
            </a:r>
          </a:p>
        </p:txBody>
      </p:sp>
      <p:grpSp>
        <p:nvGrpSpPr>
          <p:cNvPr id="12" name="Group 11">
            <a:extLst>
              <a:ext uri="{FF2B5EF4-FFF2-40B4-BE49-F238E27FC236}">
                <a16:creationId xmlns:a16="http://schemas.microsoft.com/office/drawing/2014/main" id="{BAF33F66-EA4A-4C54-9513-7B7EC7D18EFE}"/>
              </a:ext>
            </a:extLst>
          </p:cNvPr>
          <p:cNvGrpSpPr/>
          <p:nvPr userDrawn="1"/>
        </p:nvGrpSpPr>
        <p:grpSpPr>
          <a:xfrm>
            <a:off x="1065213" y="6279015"/>
            <a:ext cx="2266315" cy="431800"/>
            <a:chOff x="6519545" y="598622"/>
            <a:chExt cx="2266315" cy="431800"/>
          </a:xfrm>
        </p:grpSpPr>
        <p:pic>
          <p:nvPicPr>
            <p:cNvPr id="14" name="Picture 13">
              <a:extLst>
                <a:ext uri="{FF2B5EF4-FFF2-40B4-BE49-F238E27FC236}">
                  <a16:creationId xmlns:a16="http://schemas.microsoft.com/office/drawing/2014/main" id="{81EF4B4F-5BEA-49D4-AD4D-FDB7B6B9A3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5" name="Text Box 2">
              <a:extLst>
                <a:ext uri="{FF2B5EF4-FFF2-40B4-BE49-F238E27FC236}">
                  <a16:creationId xmlns:a16="http://schemas.microsoft.com/office/drawing/2014/main" id="{6E0B4B86-9695-402E-AE34-478B9964FBC5}"/>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983018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ange - Divi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ECAC48-78A8-4A2B-A2C1-A65DAB57FF07}"/>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Picture 10" descr="A close up of a logo&#10;&#10;Description automatically generated">
            <a:extLst>
              <a:ext uri="{FF2B5EF4-FFF2-40B4-BE49-F238E27FC236}">
                <a16:creationId xmlns:a16="http://schemas.microsoft.com/office/drawing/2014/main" id="{E8F62267-0EAD-4B74-B156-97D1318092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67DD643A-BFD9-4E2C-8C00-71B9D32A6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
        <p:nvSpPr>
          <p:cNvPr id="13" name="Text Placeholder 29">
            <a:extLst>
              <a:ext uri="{FF2B5EF4-FFF2-40B4-BE49-F238E27FC236}">
                <a16:creationId xmlns:a16="http://schemas.microsoft.com/office/drawing/2014/main" id="{36E2E7E7-98EC-42AE-95B2-96E93A0B169E}"/>
              </a:ext>
            </a:extLst>
          </p:cNvPr>
          <p:cNvSpPr>
            <a:spLocks noGrp="1"/>
          </p:cNvSpPr>
          <p:nvPr>
            <p:ph type="body" sz="quarter" idx="10" hasCustomPrompt="1"/>
          </p:nvPr>
        </p:nvSpPr>
        <p:spPr>
          <a:xfrm>
            <a:off x="1096963" y="2011045"/>
            <a:ext cx="4876800" cy="701675"/>
          </a:xfrm>
        </p:spPr>
        <p:txBody>
          <a:bodyPr>
            <a:normAutofit/>
          </a:bodyPr>
          <a:lstStyle>
            <a:lvl1pPr>
              <a:defRPr sz="3600" b="1">
                <a:solidFill>
                  <a:schemeClr val="bg1"/>
                </a:solidFill>
                <a:latin typeface="+mj-lt"/>
              </a:defRPr>
            </a:lvl1pPr>
            <a:lvl5pPr>
              <a:defRPr/>
            </a:lvl5pPr>
          </a:lstStyle>
          <a:p>
            <a:pPr lvl="0"/>
            <a:r>
              <a:rPr lang="en-US" dirty="0"/>
              <a:t>Click to change divider title</a:t>
            </a:r>
            <a:endParaRPr lang="en-GB" dirty="0"/>
          </a:p>
        </p:txBody>
      </p:sp>
      <p:sp>
        <p:nvSpPr>
          <p:cNvPr id="14" name="Picture Placeholder 13">
            <a:extLst>
              <a:ext uri="{FF2B5EF4-FFF2-40B4-BE49-F238E27FC236}">
                <a16:creationId xmlns:a16="http://schemas.microsoft.com/office/drawing/2014/main" id="{5203B10B-1C2A-4E23-9FC5-CD5E7A2720AE}"/>
              </a:ext>
            </a:extLst>
          </p:cNvPr>
          <p:cNvSpPr>
            <a:spLocks noGrp="1"/>
          </p:cNvSpPr>
          <p:nvPr>
            <p:ph type="pic" sz="quarter" idx="12"/>
          </p:nvPr>
        </p:nvSpPr>
        <p:spPr>
          <a:xfrm>
            <a:off x="-15241" y="1447800"/>
            <a:ext cx="12246928" cy="5410835"/>
          </a:xfrm>
          <a:custGeom>
            <a:avLst/>
            <a:gdLst>
              <a:gd name="connsiteX0" fmla="*/ 9098915 w 12246928"/>
              <a:gd name="connsiteY0" fmla="*/ 0 h 5410835"/>
              <a:gd name="connsiteX1" fmla="*/ 12246928 w 12246928"/>
              <a:gd name="connsiteY1" fmla="*/ 1737360 h 5410835"/>
              <a:gd name="connsiteX2" fmla="*/ 12246928 w 12246928"/>
              <a:gd name="connsiteY2" fmla="*/ 5410200 h 5410835"/>
              <a:gd name="connsiteX3" fmla="*/ 9098915 w 12246928"/>
              <a:gd name="connsiteY3" fmla="*/ 5410200 h 5410835"/>
              <a:gd name="connsiteX4" fmla="*/ 9083675 w 12246928"/>
              <a:gd name="connsiteY4" fmla="*/ 0 h 5410835"/>
              <a:gd name="connsiteX5" fmla="*/ 9098915 w 12246928"/>
              <a:gd name="connsiteY5" fmla="*/ 5410835 h 5410835"/>
              <a:gd name="connsiteX6" fmla="*/ 15240 w 12246928"/>
              <a:gd name="connsiteY6" fmla="*/ 5410835 h 5410835"/>
              <a:gd name="connsiteX7" fmla="*/ 0 w 12246928"/>
              <a:gd name="connsiteY7" fmla="*/ 5181600 h 541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928" h="5410835">
                <a:moveTo>
                  <a:pt x="9098915" y="0"/>
                </a:moveTo>
                <a:lnTo>
                  <a:pt x="12246928" y="1737360"/>
                </a:lnTo>
                <a:lnTo>
                  <a:pt x="12246928" y="5410200"/>
                </a:lnTo>
                <a:lnTo>
                  <a:pt x="9098915" y="5410200"/>
                </a:lnTo>
                <a:close/>
                <a:moveTo>
                  <a:pt x="9083675" y="0"/>
                </a:moveTo>
                <a:lnTo>
                  <a:pt x="9098915" y="5410835"/>
                </a:lnTo>
                <a:lnTo>
                  <a:pt x="15240" y="5410835"/>
                </a:lnTo>
                <a:lnTo>
                  <a:pt x="0" y="5181600"/>
                </a:lnTo>
                <a:close/>
              </a:path>
            </a:pathLst>
          </a:custGeom>
        </p:spPr>
        <p:txBody>
          <a:bodyPr wrap="square">
            <a:noAutofit/>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3513077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nk - Divid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BB8F5B4-AC7A-4AFF-8D2F-9E15F40E2619}"/>
              </a:ext>
            </a:extLst>
          </p:cNvPr>
          <p:cNvSpPr/>
          <p:nvPr userDrawn="1"/>
        </p:nvSpPr>
        <p:spPr>
          <a:xfrm>
            <a:off x="0" y="-52488"/>
            <a:ext cx="12232104" cy="6849528"/>
          </a:xfrm>
          <a:custGeom>
            <a:avLst/>
            <a:gdLst>
              <a:gd name="connsiteX0" fmla="*/ 0 w 12232104"/>
              <a:gd name="connsiteY0" fmla="*/ 0 h 6849528"/>
              <a:gd name="connsiteX1" fmla="*/ 9113044 w 12232104"/>
              <a:gd name="connsiteY1" fmla="*/ 0 h 6849528"/>
              <a:gd name="connsiteX2" fmla="*/ 9113100 w 12232104"/>
              <a:gd name="connsiteY2" fmla="*/ 8469 h 6849528"/>
              <a:gd name="connsiteX3" fmla="*/ 12232104 w 12232104"/>
              <a:gd name="connsiteY3" fmla="*/ 8469 h 6849528"/>
              <a:gd name="connsiteX4" fmla="*/ 12232104 w 12232104"/>
              <a:gd name="connsiteY4" fmla="*/ 3428998 h 6849528"/>
              <a:gd name="connsiteX5" fmla="*/ 9113044 w 12232104"/>
              <a:gd name="connsiteY5" fmla="*/ 1654627 h 6849528"/>
              <a:gd name="connsiteX6" fmla="*/ 9113044 w 12232104"/>
              <a:gd name="connsiteY6" fmla="*/ 1641491 h 6849528"/>
              <a:gd name="connsiteX7" fmla="*/ 0 w 12232104"/>
              <a:gd name="connsiteY7" fmla="*/ 6849528 h 68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104" h="6849528">
                <a:moveTo>
                  <a:pt x="0" y="0"/>
                </a:moveTo>
                <a:lnTo>
                  <a:pt x="9113044" y="0"/>
                </a:lnTo>
                <a:lnTo>
                  <a:pt x="9113100" y="8469"/>
                </a:lnTo>
                <a:lnTo>
                  <a:pt x="12232104" y="8469"/>
                </a:lnTo>
                <a:lnTo>
                  <a:pt x="12232104" y="3428998"/>
                </a:lnTo>
                <a:lnTo>
                  <a:pt x="9113044" y="1654627"/>
                </a:lnTo>
                <a:lnTo>
                  <a:pt x="9113044" y="1641491"/>
                </a:lnTo>
                <a:lnTo>
                  <a:pt x="0" y="684952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6" name="Picture 15" descr="A close up of a logo&#10;&#10;Description automatically generated">
            <a:extLst>
              <a:ext uri="{FF2B5EF4-FFF2-40B4-BE49-F238E27FC236}">
                <a16:creationId xmlns:a16="http://schemas.microsoft.com/office/drawing/2014/main" id="{367368B1-1BD2-4ED5-9F2F-D6091D74C6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375"/>
          <a:stretch/>
        </p:blipFill>
        <p:spPr>
          <a:xfrm>
            <a:off x="3002280" y="-60960"/>
            <a:ext cx="9464040" cy="685800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7687CAC5-7111-48FE-860E-9FFC78FFF9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00" t="11412" r="8120" b="5664"/>
          <a:stretch/>
        </p:blipFill>
        <p:spPr>
          <a:xfrm>
            <a:off x="261735" y="605013"/>
            <a:ext cx="2287192" cy="695802"/>
          </a:xfrm>
          <a:prstGeom prst="rect">
            <a:avLst/>
          </a:prstGeom>
        </p:spPr>
      </p:pic>
      <p:sp>
        <p:nvSpPr>
          <p:cNvPr id="18" name="Text Placeholder 29">
            <a:extLst>
              <a:ext uri="{FF2B5EF4-FFF2-40B4-BE49-F238E27FC236}">
                <a16:creationId xmlns:a16="http://schemas.microsoft.com/office/drawing/2014/main" id="{4081E9A8-E7B6-4DF0-B15A-D75DE57C4F44}"/>
              </a:ext>
            </a:extLst>
          </p:cNvPr>
          <p:cNvSpPr>
            <a:spLocks noGrp="1"/>
          </p:cNvSpPr>
          <p:nvPr>
            <p:ph type="body" sz="quarter" idx="10" hasCustomPrompt="1"/>
          </p:nvPr>
        </p:nvSpPr>
        <p:spPr>
          <a:xfrm>
            <a:off x="1096963" y="2011045"/>
            <a:ext cx="4876800" cy="701675"/>
          </a:xfrm>
        </p:spPr>
        <p:txBody>
          <a:bodyPr>
            <a:normAutofit/>
          </a:bodyPr>
          <a:lstStyle>
            <a:lvl1pPr>
              <a:defRPr sz="3600" b="1">
                <a:solidFill>
                  <a:schemeClr val="bg1"/>
                </a:solidFill>
                <a:latin typeface="+mj-lt"/>
              </a:defRPr>
            </a:lvl1pPr>
            <a:lvl5pPr>
              <a:defRPr/>
            </a:lvl5pPr>
          </a:lstStyle>
          <a:p>
            <a:pPr lvl="0"/>
            <a:r>
              <a:rPr lang="en-US" dirty="0"/>
              <a:t>Click to change divider title</a:t>
            </a:r>
            <a:endParaRPr lang="en-GB" dirty="0"/>
          </a:p>
        </p:txBody>
      </p:sp>
      <p:sp>
        <p:nvSpPr>
          <p:cNvPr id="19" name="Picture Placeholder 18">
            <a:extLst>
              <a:ext uri="{FF2B5EF4-FFF2-40B4-BE49-F238E27FC236}">
                <a16:creationId xmlns:a16="http://schemas.microsoft.com/office/drawing/2014/main" id="{7113C457-1CFC-4595-AD9A-65214DEBF15F}"/>
              </a:ext>
            </a:extLst>
          </p:cNvPr>
          <p:cNvSpPr>
            <a:spLocks noGrp="1"/>
          </p:cNvSpPr>
          <p:nvPr>
            <p:ph type="pic" sz="quarter" idx="12"/>
          </p:nvPr>
        </p:nvSpPr>
        <p:spPr>
          <a:xfrm>
            <a:off x="-15241" y="1447800"/>
            <a:ext cx="12246928" cy="5410835"/>
          </a:xfrm>
          <a:custGeom>
            <a:avLst/>
            <a:gdLst>
              <a:gd name="connsiteX0" fmla="*/ 9098915 w 12246928"/>
              <a:gd name="connsiteY0" fmla="*/ 0 h 5410835"/>
              <a:gd name="connsiteX1" fmla="*/ 12246928 w 12246928"/>
              <a:gd name="connsiteY1" fmla="*/ 1737360 h 5410835"/>
              <a:gd name="connsiteX2" fmla="*/ 12246928 w 12246928"/>
              <a:gd name="connsiteY2" fmla="*/ 5410200 h 5410835"/>
              <a:gd name="connsiteX3" fmla="*/ 9098915 w 12246928"/>
              <a:gd name="connsiteY3" fmla="*/ 5410200 h 5410835"/>
              <a:gd name="connsiteX4" fmla="*/ 9083675 w 12246928"/>
              <a:gd name="connsiteY4" fmla="*/ 0 h 5410835"/>
              <a:gd name="connsiteX5" fmla="*/ 9098915 w 12246928"/>
              <a:gd name="connsiteY5" fmla="*/ 5410835 h 5410835"/>
              <a:gd name="connsiteX6" fmla="*/ 15240 w 12246928"/>
              <a:gd name="connsiteY6" fmla="*/ 5410835 h 5410835"/>
              <a:gd name="connsiteX7" fmla="*/ 0 w 12246928"/>
              <a:gd name="connsiteY7" fmla="*/ 5181600 h 541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928" h="5410835">
                <a:moveTo>
                  <a:pt x="9098915" y="0"/>
                </a:moveTo>
                <a:lnTo>
                  <a:pt x="12246928" y="1737360"/>
                </a:lnTo>
                <a:lnTo>
                  <a:pt x="12246928" y="5410200"/>
                </a:lnTo>
                <a:lnTo>
                  <a:pt x="9098915" y="5410200"/>
                </a:lnTo>
                <a:close/>
                <a:moveTo>
                  <a:pt x="9083675" y="0"/>
                </a:moveTo>
                <a:lnTo>
                  <a:pt x="9098915" y="5410835"/>
                </a:lnTo>
                <a:lnTo>
                  <a:pt x="15240" y="5410835"/>
                </a:lnTo>
                <a:lnTo>
                  <a:pt x="0" y="5181600"/>
                </a:lnTo>
                <a:close/>
              </a:path>
            </a:pathLst>
          </a:custGeom>
        </p:spPr>
        <p:txBody>
          <a:bodyPr wrap="square">
            <a:noAutofit/>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2559780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A52CDA-5F65-4694-AEBF-7FEF12F1BF68}"/>
              </a:ext>
            </a:extLst>
          </p:cNvPr>
          <p:cNvSpPr/>
          <p:nvPr userDrawn="1"/>
        </p:nvSpPr>
        <p:spPr>
          <a:xfrm>
            <a:off x="0" y="0"/>
            <a:ext cx="12192000" cy="6858000"/>
          </a:xfrm>
          <a:prstGeom prst="rect">
            <a:avLst/>
          </a:prstGeom>
          <a:solidFill>
            <a:srgbClr val="165B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263C995-3BC9-41D8-86B4-57FE6327E6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668" t="14879" r="13668" b="12142"/>
          <a:stretch/>
        </p:blipFill>
        <p:spPr>
          <a:xfrm>
            <a:off x="4370659" y="1688502"/>
            <a:ext cx="3608570" cy="2762540"/>
          </a:xfrm>
          <a:prstGeom prst="rect">
            <a:avLst/>
          </a:prstGeom>
        </p:spPr>
      </p:pic>
      <p:sp>
        <p:nvSpPr>
          <p:cNvPr id="6" name="TextBox 5">
            <a:extLst>
              <a:ext uri="{FF2B5EF4-FFF2-40B4-BE49-F238E27FC236}">
                <a16:creationId xmlns:a16="http://schemas.microsoft.com/office/drawing/2014/main" id="{08F8E0D3-6A00-43D4-ABD7-E7F5C4579688}"/>
              </a:ext>
            </a:extLst>
          </p:cNvPr>
          <p:cNvSpPr txBox="1"/>
          <p:nvPr userDrawn="1"/>
        </p:nvSpPr>
        <p:spPr>
          <a:xfrm>
            <a:off x="0" y="6139543"/>
            <a:ext cx="12192000" cy="307777"/>
          </a:xfrm>
          <a:prstGeom prst="rect">
            <a:avLst/>
          </a:prstGeom>
          <a:noFill/>
        </p:spPr>
        <p:txBody>
          <a:bodyPr wrap="square" rtlCol="0">
            <a:spAutoFit/>
          </a:bodyPr>
          <a:lstStyle/>
          <a:p>
            <a:pPr marL="457200" algn="ctr"/>
            <a:r>
              <a:rPr lang="en-GB" sz="1400" b="1" dirty="0">
                <a:solidFill>
                  <a:schemeClr val="bg1"/>
                </a:solidFill>
                <a:effectLst/>
                <a:latin typeface="+mn-lt"/>
                <a:ea typeface="Calibri" panose="020F0502020204030204" pitchFamily="34" charset="0"/>
              </a:rPr>
              <a:t>Strengthening the European economy </a:t>
            </a:r>
            <a:r>
              <a:rPr lang="en-GB" sz="1400" dirty="0">
                <a:solidFill>
                  <a:schemeClr val="bg1"/>
                </a:solidFill>
                <a:effectLst/>
                <a:latin typeface="+mn-lt"/>
                <a:ea typeface="Calibri" panose="020F0502020204030204" pitchFamily="34" charset="0"/>
              </a:rPr>
              <a:t>through collaboration</a:t>
            </a:r>
          </a:p>
        </p:txBody>
      </p:sp>
    </p:spTree>
    <p:extLst>
      <p:ext uri="{BB962C8B-B14F-4D97-AF65-F5344CB8AC3E}">
        <p14:creationId xmlns:p14="http://schemas.microsoft.com/office/powerpoint/2010/main" val="47581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lide 2 without imag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1729C218-7093-4EB7-A2A2-DDD3E7090662}"/>
              </a:ext>
            </a:extLst>
          </p:cNvPr>
          <p:cNvSpPr>
            <a:spLocks noGrp="1"/>
          </p:cNvSpPr>
          <p:nvPr>
            <p:ph type="body" sz="quarter" idx="13" hasCustomPrompt="1"/>
          </p:nvPr>
        </p:nvSpPr>
        <p:spPr>
          <a:xfrm>
            <a:off x="1065213" y="4333790"/>
            <a:ext cx="4565650" cy="744537"/>
          </a:xfrm>
        </p:spPr>
        <p:txBody>
          <a:bodyPr>
            <a:normAutofit/>
          </a:bodyPr>
          <a:lstStyle>
            <a:lvl1pPr marL="0" indent="0">
              <a:buNone/>
              <a:defRPr sz="1200">
                <a:solidFill>
                  <a:srgbClr val="145483"/>
                </a:solidFill>
                <a:latin typeface="Montserrat Medium" panose="00000600000000000000" pitchFamily="50" charset="0"/>
              </a:defRPr>
            </a:lvl1pPr>
          </a:lstStyle>
          <a:p>
            <a:pPr lvl="0"/>
            <a:r>
              <a:rPr lang="en-GB" dirty="0"/>
              <a:t>Any strapline to go here. Maximum word count should span across two lines</a:t>
            </a:r>
          </a:p>
        </p:txBody>
      </p:sp>
      <p:sp>
        <p:nvSpPr>
          <p:cNvPr id="8" name="Text Placeholder 13">
            <a:extLst>
              <a:ext uri="{FF2B5EF4-FFF2-40B4-BE49-F238E27FC236}">
                <a16:creationId xmlns:a16="http://schemas.microsoft.com/office/drawing/2014/main" id="{989AAB7A-E2F5-4546-8561-173F8AB83C68}"/>
              </a:ext>
            </a:extLst>
          </p:cNvPr>
          <p:cNvSpPr>
            <a:spLocks noGrp="1"/>
          </p:cNvSpPr>
          <p:nvPr>
            <p:ph type="body" sz="quarter" idx="14" hasCustomPrompt="1"/>
          </p:nvPr>
        </p:nvSpPr>
        <p:spPr>
          <a:xfrm>
            <a:off x="1116329" y="5669547"/>
            <a:ext cx="1953441" cy="246310"/>
          </a:xfrm>
        </p:spPr>
        <p:txBody>
          <a:bodyPr>
            <a:noAutofit/>
          </a:bodyPr>
          <a:lstStyle>
            <a:lvl1pPr marL="0" indent="0">
              <a:buNone/>
              <a:defRPr sz="900">
                <a:solidFill>
                  <a:srgbClr val="737373"/>
                </a:solidFill>
                <a:latin typeface="Montserrat Medium" panose="00000600000000000000" pitchFamily="50" charset="0"/>
              </a:defRPr>
            </a:lvl1pPr>
          </a:lstStyle>
          <a:p>
            <a:pPr lvl="0"/>
            <a:r>
              <a:rPr lang="en-US" dirty="0"/>
              <a:t>00/00/0000</a:t>
            </a:r>
            <a:endParaRPr lang="en-GB" dirty="0"/>
          </a:p>
        </p:txBody>
      </p:sp>
      <p:pic>
        <p:nvPicPr>
          <p:cNvPr id="9" name="Picture 8" descr="A picture containing drawing, clock&#10;&#10;Description automatically generated">
            <a:extLst>
              <a:ext uri="{FF2B5EF4-FFF2-40B4-BE49-F238E27FC236}">
                <a16:creationId xmlns:a16="http://schemas.microsoft.com/office/drawing/2014/main" id="{DFCCD3F9-D0A7-4491-BD8A-C6BFE1C69E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47" t="14671" r="12142" b="10954"/>
          <a:stretch/>
        </p:blipFill>
        <p:spPr>
          <a:xfrm>
            <a:off x="1065213" y="1316470"/>
            <a:ext cx="2897187" cy="861326"/>
          </a:xfrm>
          <a:prstGeom prst="rect">
            <a:avLst/>
          </a:prstGeom>
        </p:spPr>
      </p:pic>
      <p:sp>
        <p:nvSpPr>
          <p:cNvPr id="10" name="Text Placeholder 12">
            <a:extLst>
              <a:ext uri="{FF2B5EF4-FFF2-40B4-BE49-F238E27FC236}">
                <a16:creationId xmlns:a16="http://schemas.microsoft.com/office/drawing/2014/main" id="{3218B528-279A-4477-8FF7-375208DA4154}"/>
              </a:ext>
            </a:extLst>
          </p:cNvPr>
          <p:cNvSpPr>
            <a:spLocks noGrp="1"/>
          </p:cNvSpPr>
          <p:nvPr>
            <p:ph type="body" sz="quarter" idx="16" hasCustomPrompt="1"/>
          </p:nvPr>
        </p:nvSpPr>
        <p:spPr>
          <a:xfrm>
            <a:off x="1065213" y="2956644"/>
            <a:ext cx="5727700" cy="1458912"/>
          </a:xfrm>
        </p:spPr>
        <p:txBody>
          <a:bodyPr>
            <a:normAutofit/>
          </a:bodyPr>
          <a:lstStyle>
            <a:lvl1pPr>
              <a:defRPr sz="4000">
                <a:solidFill>
                  <a:schemeClr val="accent1"/>
                </a:solidFill>
                <a:latin typeface="+mj-lt"/>
              </a:defRPr>
            </a:lvl1pPr>
          </a:lstStyle>
          <a:p>
            <a:pPr lvl="0"/>
            <a:r>
              <a:rPr lang="en-GB" dirty="0"/>
              <a:t>Title slide. Click to edit text.</a:t>
            </a:r>
          </a:p>
        </p:txBody>
      </p:sp>
      <p:grpSp>
        <p:nvGrpSpPr>
          <p:cNvPr id="19" name="Group 18">
            <a:extLst>
              <a:ext uri="{FF2B5EF4-FFF2-40B4-BE49-F238E27FC236}">
                <a16:creationId xmlns:a16="http://schemas.microsoft.com/office/drawing/2014/main" id="{28003749-43D4-41A0-A000-37DC15651453}"/>
              </a:ext>
            </a:extLst>
          </p:cNvPr>
          <p:cNvGrpSpPr/>
          <p:nvPr userDrawn="1"/>
        </p:nvGrpSpPr>
        <p:grpSpPr>
          <a:xfrm>
            <a:off x="7229474" y="-32658"/>
            <a:ext cx="4962525" cy="6858000"/>
            <a:chOff x="7229474" y="-239486"/>
            <a:chExt cx="4962525" cy="7097486"/>
          </a:xfrm>
        </p:grpSpPr>
        <p:sp>
          <p:nvSpPr>
            <p:cNvPr id="17" name="Freeform: Shape 16">
              <a:extLst>
                <a:ext uri="{FF2B5EF4-FFF2-40B4-BE49-F238E27FC236}">
                  <a16:creationId xmlns:a16="http://schemas.microsoft.com/office/drawing/2014/main" id="{015B13D6-CB6A-4C74-90C6-20BD956C4A51}"/>
                </a:ext>
              </a:extLst>
            </p:cNvPr>
            <p:cNvSpPr/>
            <p:nvPr userDrawn="1"/>
          </p:nvSpPr>
          <p:spPr>
            <a:xfrm>
              <a:off x="7347857" y="-208190"/>
              <a:ext cx="4844142" cy="2232932"/>
            </a:xfrm>
            <a:custGeom>
              <a:avLst/>
              <a:gdLst>
                <a:gd name="connsiteX0" fmla="*/ 674914 w 4844142"/>
                <a:gd name="connsiteY0" fmla="*/ 0 h 2232932"/>
                <a:gd name="connsiteX1" fmla="*/ 4844142 w 4844142"/>
                <a:gd name="connsiteY1" fmla="*/ 10886 h 2232932"/>
                <a:gd name="connsiteX2" fmla="*/ 4844142 w 4844142"/>
                <a:gd name="connsiteY2" fmla="*/ 1122590 h 2232932"/>
                <a:gd name="connsiteX3" fmla="*/ 4844142 w 4844142"/>
                <a:gd name="connsiteY3" fmla="*/ 2232932 h 2232932"/>
                <a:gd name="connsiteX4" fmla="*/ 653143 w 4844142"/>
                <a:gd name="connsiteY4" fmla="*/ 2232932 h 2232932"/>
                <a:gd name="connsiteX5" fmla="*/ 0 w 4844142"/>
                <a:gd name="connsiteY5" fmla="*/ 1122590 h 22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4142" h="2232932">
                  <a:moveTo>
                    <a:pt x="674914" y="0"/>
                  </a:moveTo>
                  <a:lnTo>
                    <a:pt x="4844142" y="10886"/>
                  </a:lnTo>
                  <a:lnTo>
                    <a:pt x="4844142" y="1122590"/>
                  </a:lnTo>
                  <a:lnTo>
                    <a:pt x="4844142" y="2232932"/>
                  </a:lnTo>
                  <a:lnTo>
                    <a:pt x="653143" y="2232932"/>
                  </a:lnTo>
                  <a:lnTo>
                    <a:pt x="0" y="1122590"/>
                  </a:lnTo>
                  <a:close/>
                </a:path>
              </a:pathLst>
            </a:custGeom>
            <a:noFill/>
            <a:ln w="222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18" name="Group 17">
              <a:extLst>
                <a:ext uri="{FF2B5EF4-FFF2-40B4-BE49-F238E27FC236}">
                  <a16:creationId xmlns:a16="http://schemas.microsoft.com/office/drawing/2014/main" id="{936FB6A6-32BE-45D1-B769-495E840B6778}"/>
                </a:ext>
              </a:extLst>
            </p:cNvPr>
            <p:cNvGrpSpPr/>
            <p:nvPr userDrawn="1"/>
          </p:nvGrpSpPr>
          <p:grpSpPr>
            <a:xfrm>
              <a:off x="7229474" y="-239486"/>
              <a:ext cx="4962525" cy="7097486"/>
              <a:chOff x="7229474" y="-239486"/>
              <a:chExt cx="4962525" cy="6878411"/>
            </a:xfrm>
          </p:grpSpPr>
          <p:sp>
            <p:nvSpPr>
              <p:cNvPr id="14" name="Freeform: Shape 13">
                <a:extLst>
                  <a:ext uri="{FF2B5EF4-FFF2-40B4-BE49-F238E27FC236}">
                    <a16:creationId xmlns:a16="http://schemas.microsoft.com/office/drawing/2014/main" id="{5E56E1C7-9D1B-4B07-B7CC-E40090616E02}"/>
                  </a:ext>
                </a:extLst>
              </p:cNvPr>
              <p:cNvSpPr/>
              <p:nvPr userDrawn="1"/>
            </p:nvSpPr>
            <p:spPr>
              <a:xfrm>
                <a:off x="7251245" y="-239486"/>
                <a:ext cx="4940754" cy="4419601"/>
              </a:xfrm>
              <a:custGeom>
                <a:avLst/>
                <a:gdLst>
                  <a:gd name="connsiteX0" fmla="*/ 1468211 w 4940754"/>
                  <a:gd name="connsiteY0" fmla="*/ 0 h 4419601"/>
                  <a:gd name="connsiteX1" fmla="*/ 1484288 w 4940754"/>
                  <a:gd name="connsiteY1" fmla="*/ 20411 h 4419601"/>
                  <a:gd name="connsiteX2" fmla="*/ 4940754 w 4940754"/>
                  <a:gd name="connsiteY2" fmla="*/ 20411 h 4419601"/>
                  <a:gd name="connsiteX3" fmla="*/ 4940754 w 4940754"/>
                  <a:gd name="connsiteY3" fmla="*/ 4408715 h 4419601"/>
                  <a:gd name="connsiteX4" fmla="*/ 4940754 w 4940754"/>
                  <a:gd name="connsiteY4" fmla="*/ 4419601 h 4419601"/>
                  <a:gd name="connsiteX5" fmla="*/ 1446441 w 4940754"/>
                  <a:gd name="connsiteY5" fmla="*/ 4419601 h 4419601"/>
                  <a:gd name="connsiteX6" fmla="*/ 1446441 w 4940754"/>
                  <a:gd name="connsiteY6" fmla="*/ 4418618 h 4419601"/>
                  <a:gd name="connsiteX7" fmla="*/ 1099456 w 4940754"/>
                  <a:gd name="connsiteY7" fmla="*/ 4419601 h 4419601"/>
                  <a:gd name="connsiteX8" fmla="*/ 0 w 4940754"/>
                  <a:gd name="connsiteY8" fmla="*/ 2612571 h 4419601"/>
                  <a:gd name="connsiteX9" fmla="*/ 1446441 w 4940754"/>
                  <a:gd name="connsiteY9" fmla="*/ 38738 h 4419601"/>
                  <a:gd name="connsiteX10" fmla="*/ 1446441 w 4940754"/>
                  <a:gd name="connsiteY10" fmla="*/ 20411 h 4419601"/>
                  <a:gd name="connsiteX11" fmla="*/ 1456740 w 4940754"/>
                  <a:gd name="connsiteY11" fmla="*/ 20411 h 44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40754" h="4419601">
                    <a:moveTo>
                      <a:pt x="1468211" y="0"/>
                    </a:moveTo>
                    <a:lnTo>
                      <a:pt x="1484288" y="20411"/>
                    </a:lnTo>
                    <a:lnTo>
                      <a:pt x="4940754" y="20411"/>
                    </a:lnTo>
                    <a:lnTo>
                      <a:pt x="4940754" y="4408715"/>
                    </a:lnTo>
                    <a:lnTo>
                      <a:pt x="4940754" y="4419601"/>
                    </a:lnTo>
                    <a:lnTo>
                      <a:pt x="1446441" y="4419601"/>
                    </a:lnTo>
                    <a:lnTo>
                      <a:pt x="1446441" y="4418618"/>
                    </a:lnTo>
                    <a:lnTo>
                      <a:pt x="1099456" y="4419601"/>
                    </a:lnTo>
                    <a:lnTo>
                      <a:pt x="0" y="2612571"/>
                    </a:lnTo>
                    <a:lnTo>
                      <a:pt x="1446441" y="38738"/>
                    </a:lnTo>
                    <a:lnTo>
                      <a:pt x="1446441" y="20411"/>
                    </a:lnTo>
                    <a:lnTo>
                      <a:pt x="1456740" y="20411"/>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eeform: Shape 10">
                <a:extLst>
                  <a:ext uri="{FF2B5EF4-FFF2-40B4-BE49-F238E27FC236}">
                    <a16:creationId xmlns:a16="http://schemas.microsoft.com/office/drawing/2014/main" id="{8369076C-7569-41E3-B9A4-0ABFB4BE3F7C}"/>
                  </a:ext>
                </a:extLst>
              </p:cNvPr>
              <p:cNvSpPr/>
              <p:nvPr userDrawn="1"/>
            </p:nvSpPr>
            <p:spPr>
              <a:xfrm>
                <a:off x="7229474" y="-238125"/>
                <a:ext cx="4962525" cy="6877050"/>
              </a:xfrm>
              <a:custGeom>
                <a:avLst/>
                <a:gdLst>
                  <a:gd name="connsiteX0" fmla="*/ 2305050 w 4962525"/>
                  <a:gd name="connsiteY0" fmla="*/ 0 h 6877050"/>
                  <a:gd name="connsiteX1" fmla="*/ 2312412 w 4962525"/>
                  <a:gd name="connsiteY1" fmla="*/ 19050 h 6877050"/>
                  <a:gd name="connsiteX2" fmla="*/ 4962525 w 4962525"/>
                  <a:gd name="connsiteY2" fmla="*/ 19050 h 6877050"/>
                  <a:gd name="connsiteX3" fmla="*/ 4962525 w 4962525"/>
                  <a:gd name="connsiteY3" fmla="*/ 6877050 h 6877050"/>
                  <a:gd name="connsiteX4" fmla="*/ 2295526 w 4962525"/>
                  <a:gd name="connsiteY4" fmla="*/ 6877050 h 6877050"/>
                  <a:gd name="connsiteX5" fmla="*/ 1647825 w 4962525"/>
                  <a:gd name="connsiteY5" fmla="*/ 6877050 h 6877050"/>
                  <a:gd name="connsiteX6" fmla="*/ 0 w 4962525"/>
                  <a:gd name="connsiteY6" fmla="*/ 4010025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25" h="6877050">
                    <a:moveTo>
                      <a:pt x="2305050" y="0"/>
                    </a:moveTo>
                    <a:lnTo>
                      <a:pt x="2312412" y="19050"/>
                    </a:lnTo>
                    <a:lnTo>
                      <a:pt x="4962525" y="19050"/>
                    </a:lnTo>
                    <a:lnTo>
                      <a:pt x="4962525" y="6877050"/>
                    </a:lnTo>
                    <a:lnTo>
                      <a:pt x="2295526" y="6877050"/>
                    </a:lnTo>
                    <a:lnTo>
                      <a:pt x="1647825" y="6877050"/>
                    </a:lnTo>
                    <a:lnTo>
                      <a:pt x="0" y="40100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grpSp>
        <p:nvGrpSpPr>
          <p:cNvPr id="15" name="Group 14">
            <a:extLst>
              <a:ext uri="{FF2B5EF4-FFF2-40B4-BE49-F238E27FC236}">
                <a16:creationId xmlns:a16="http://schemas.microsoft.com/office/drawing/2014/main" id="{1924DC00-44C0-4C68-8698-0DDE49120122}"/>
              </a:ext>
            </a:extLst>
          </p:cNvPr>
          <p:cNvGrpSpPr/>
          <p:nvPr userDrawn="1"/>
        </p:nvGrpSpPr>
        <p:grpSpPr>
          <a:xfrm>
            <a:off x="1065213" y="6279015"/>
            <a:ext cx="2266315" cy="431800"/>
            <a:chOff x="6519545" y="598622"/>
            <a:chExt cx="2266315" cy="431800"/>
          </a:xfrm>
        </p:grpSpPr>
        <p:pic>
          <p:nvPicPr>
            <p:cNvPr id="22" name="Picture 21">
              <a:extLst>
                <a:ext uri="{FF2B5EF4-FFF2-40B4-BE49-F238E27FC236}">
                  <a16:creationId xmlns:a16="http://schemas.microsoft.com/office/drawing/2014/main" id="{D47A898A-9FB3-40F2-9233-02AD3BCF5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23" name="Text Box 2">
              <a:extLst>
                <a:ext uri="{FF2B5EF4-FFF2-40B4-BE49-F238E27FC236}">
                  <a16:creationId xmlns:a16="http://schemas.microsoft.com/office/drawing/2014/main" id="{7B32598F-41A0-44C5-88C6-799CFA3899D4}"/>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95514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lide 3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CA7E4-B12A-432B-82AA-1926B2F0F9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05"/>
          <a:stretch/>
        </p:blipFill>
        <p:spPr>
          <a:xfrm>
            <a:off x="0" y="-1"/>
            <a:ext cx="12192000" cy="6274707"/>
          </a:xfrm>
          <a:prstGeom prst="rect">
            <a:avLst/>
          </a:prstGeom>
        </p:spPr>
      </p:pic>
      <p:sp>
        <p:nvSpPr>
          <p:cNvPr id="8" name="Picture Placeholder 17">
            <a:extLst>
              <a:ext uri="{FF2B5EF4-FFF2-40B4-BE49-F238E27FC236}">
                <a16:creationId xmlns:a16="http://schemas.microsoft.com/office/drawing/2014/main" id="{76CDC781-86FD-4A67-8B9A-92DBC4B8D275}"/>
              </a:ext>
            </a:extLst>
          </p:cNvPr>
          <p:cNvSpPr>
            <a:spLocks noGrp="1"/>
          </p:cNvSpPr>
          <p:nvPr>
            <p:ph type="pic" sz="quarter" idx="14"/>
          </p:nvPr>
        </p:nvSpPr>
        <p:spPr>
          <a:xfrm>
            <a:off x="3467100" y="-2"/>
            <a:ext cx="8724900" cy="4062414"/>
          </a:xfrm>
          <a:custGeom>
            <a:avLst/>
            <a:gdLst>
              <a:gd name="connsiteX0" fmla="*/ 0 w 8724900"/>
              <a:gd name="connsiteY0" fmla="*/ 0 h 4062414"/>
              <a:gd name="connsiteX1" fmla="*/ 8724900 w 8724900"/>
              <a:gd name="connsiteY1" fmla="*/ 0 h 4062414"/>
              <a:gd name="connsiteX2" fmla="*/ 8724899 w 8724900"/>
              <a:gd name="connsiteY2" fmla="*/ 1 h 4062414"/>
              <a:gd name="connsiteX3" fmla="*/ 8724900 w 8724900"/>
              <a:gd name="connsiteY3" fmla="*/ 1 h 4062414"/>
              <a:gd name="connsiteX4" fmla="*/ 8724900 w 8724900"/>
              <a:gd name="connsiteY4" fmla="*/ 4062414 h 4062414"/>
              <a:gd name="connsiteX5" fmla="*/ 6134100 w 8724900"/>
              <a:gd name="connsiteY5" fmla="*/ 4062414 h 4062414"/>
              <a:gd name="connsiteX6" fmla="*/ 6134100 w 8724900"/>
              <a:gd name="connsiteY6" fmla="*/ 4047532 h 4062414"/>
              <a:gd name="connsiteX7" fmla="*/ 6124575 w 8724900"/>
              <a:gd name="connsiteY7" fmla="*/ 4062413 h 4062414"/>
              <a:gd name="connsiteX8" fmla="*/ 9525 w 8724900"/>
              <a:gd name="connsiteY8" fmla="*/ 566738 h 4062414"/>
              <a:gd name="connsiteX0" fmla="*/ 0 w 8724900"/>
              <a:gd name="connsiteY0" fmla="*/ 0 h 4062414"/>
              <a:gd name="connsiteX1" fmla="*/ 8724900 w 8724900"/>
              <a:gd name="connsiteY1" fmla="*/ 0 h 4062414"/>
              <a:gd name="connsiteX2" fmla="*/ 8724899 w 8724900"/>
              <a:gd name="connsiteY2" fmla="*/ 1 h 4062414"/>
              <a:gd name="connsiteX3" fmla="*/ 8724900 w 8724900"/>
              <a:gd name="connsiteY3" fmla="*/ 1 h 4062414"/>
              <a:gd name="connsiteX4" fmla="*/ 8724900 w 8724900"/>
              <a:gd name="connsiteY4" fmla="*/ 2528889 h 4062414"/>
              <a:gd name="connsiteX5" fmla="*/ 6134100 w 8724900"/>
              <a:gd name="connsiteY5" fmla="*/ 4062414 h 4062414"/>
              <a:gd name="connsiteX6" fmla="*/ 6134100 w 8724900"/>
              <a:gd name="connsiteY6" fmla="*/ 4047532 h 4062414"/>
              <a:gd name="connsiteX7" fmla="*/ 6124575 w 8724900"/>
              <a:gd name="connsiteY7" fmla="*/ 4062413 h 4062414"/>
              <a:gd name="connsiteX8" fmla="*/ 9525 w 8724900"/>
              <a:gd name="connsiteY8" fmla="*/ 566738 h 4062414"/>
              <a:gd name="connsiteX9" fmla="*/ 0 w 8724900"/>
              <a:gd name="connsiteY9" fmla="*/ 0 h 406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24900" h="4062414">
                <a:moveTo>
                  <a:pt x="0" y="0"/>
                </a:moveTo>
                <a:lnTo>
                  <a:pt x="8724900" y="0"/>
                </a:lnTo>
                <a:lnTo>
                  <a:pt x="8724899" y="1"/>
                </a:lnTo>
                <a:lnTo>
                  <a:pt x="8724900" y="1"/>
                </a:lnTo>
                <a:lnTo>
                  <a:pt x="8724900" y="2528889"/>
                </a:lnTo>
                <a:lnTo>
                  <a:pt x="6134100" y="4062414"/>
                </a:lnTo>
                <a:lnTo>
                  <a:pt x="6134100" y="4047532"/>
                </a:lnTo>
                <a:lnTo>
                  <a:pt x="6124575" y="4062413"/>
                </a:lnTo>
                <a:lnTo>
                  <a:pt x="9525" y="566738"/>
                </a:lnTo>
                <a:lnTo>
                  <a:pt x="0" y="0"/>
                </a:lnTo>
                <a:close/>
              </a:path>
            </a:pathLst>
          </a:custGeom>
        </p:spPr>
        <p:txBody>
          <a:bodyPr wrap="square">
            <a:noAutofit/>
          </a:bodyPr>
          <a:lstStyle>
            <a:lvl1pPr marL="0" indent="0">
              <a:buNone/>
              <a:defRPr sz="1800">
                <a:solidFill>
                  <a:schemeClr val="bg1"/>
                </a:solidFill>
                <a:latin typeface="Montserrat Medium" panose="00000600000000000000" pitchFamily="50" charset="0"/>
              </a:defRPr>
            </a:lvl1pPr>
          </a:lstStyle>
          <a:p>
            <a:r>
              <a:rPr lang="en-US"/>
              <a:t>Click icon to add picture</a:t>
            </a:r>
            <a:endParaRPr lang="en-GB" dirty="0"/>
          </a:p>
        </p:txBody>
      </p:sp>
      <p:sp>
        <p:nvSpPr>
          <p:cNvPr id="9" name="Text Placeholder 11">
            <a:extLst>
              <a:ext uri="{FF2B5EF4-FFF2-40B4-BE49-F238E27FC236}">
                <a16:creationId xmlns:a16="http://schemas.microsoft.com/office/drawing/2014/main" id="{64C98D37-3D41-41AA-946C-812D59E2C014}"/>
              </a:ext>
            </a:extLst>
          </p:cNvPr>
          <p:cNvSpPr>
            <a:spLocks noGrp="1"/>
          </p:cNvSpPr>
          <p:nvPr>
            <p:ph type="body" sz="quarter" idx="13" hasCustomPrompt="1"/>
          </p:nvPr>
        </p:nvSpPr>
        <p:spPr>
          <a:xfrm>
            <a:off x="1065213" y="5215010"/>
            <a:ext cx="4565650" cy="744537"/>
          </a:xfrm>
        </p:spPr>
        <p:txBody>
          <a:bodyPr>
            <a:normAutofit/>
          </a:bodyPr>
          <a:lstStyle>
            <a:lvl1pPr marL="0" indent="0">
              <a:buNone/>
              <a:defRPr sz="1200">
                <a:solidFill>
                  <a:srgbClr val="145483"/>
                </a:solidFill>
                <a:latin typeface="Montserrat Medium" panose="00000600000000000000" pitchFamily="50" charset="0"/>
              </a:defRPr>
            </a:lvl1pPr>
          </a:lstStyle>
          <a:p>
            <a:pPr lvl="0"/>
            <a:r>
              <a:rPr lang="en-GB" dirty="0"/>
              <a:t>Any strapline to go here. Maximum word count should span across two lines</a:t>
            </a:r>
          </a:p>
        </p:txBody>
      </p:sp>
      <p:pic>
        <p:nvPicPr>
          <p:cNvPr id="11" name="Picture 10" descr="A picture containing drawing, clock&#10;&#10;Description automatically generated">
            <a:extLst>
              <a:ext uri="{FF2B5EF4-FFF2-40B4-BE49-F238E27FC236}">
                <a16:creationId xmlns:a16="http://schemas.microsoft.com/office/drawing/2014/main" id="{DA48FEF5-6B9A-4C3A-BB9D-D9E7B6D185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47" t="14671" r="12142" b="10954"/>
          <a:stretch/>
        </p:blipFill>
        <p:spPr>
          <a:xfrm>
            <a:off x="1065213" y="2287965"/>
            <a:ext cx="2897187" cy="861326"/>
          </a:xfrm>
          <a:prstGeom prst="rect">
            <a:avLst/>
          </a:prstGeom>
        </p:spPr>
      </p:pic>
      <p:sp>
        <p:nvSpPr>
          <p:cNvPr id="12" name="Text Placeholder 12">
            <a:extLst>
              <a:ext uri="{FF2B5EF4-FFF2-40B4-BE49-F238E27FC236}">
                <a16:creationId xmlns:a16="http://schemas.microsoft.com/office/drawing/2014/main" id="{5BC05E9B-04F2-4C29-A7DC-669398C2B2F7}"/>
              </a:ext>
            </a:extLst>
          </p:cNvPr>
          <p:cNvSpPr>
            <a:spLocks noGrp="1"/>
          </p:cNvSpPr>
          <p:nvPr>
            <p:ph type="body" sz="quarter" idx="16" hasCustomPrompt="1"/>
          </p:nvPr>
        </p:nvSpPr>
        <p:spPr>
          <a:xfrm>
            <a:off x="1065213" y="3837864"/>
            <a:ext cx="5727700" cy="1458912"/>
          </a:xfrm>
        </p:spPr>
        <p:txBody>
          <a:bodyPr>
            <a:normAutofit/>
          </a:bodyPr>
          <a:lstStyle>
            <a:lvl1pPr>
              <a:defRPr sz="4000">
                <a:solidFill>
                  <a:schemeClr val="accent1"/>
                </a:solidFill>
                <a:latin typeface="+mj-lt"/>
              </a:defRPr>
            </a:lvl1pPr>
          </a:lstStyle>
          <a:p>
            <a:pPr lvl="0"/>
            <a:r>
              <a:rPr lang="en-GB" dirty="0"/>
              <a:t>Title slide. Click to edit text.</a:t>
            </a:r>
          </a:p>
        </p:txBody>
      </p:sp>
      <p:grpSp>
        <p:nvGrpSpPr>
          <p:cNvPr id="10" name="Group 9">
            <a:extLst>
              <a:ext uri="{FF2B5EF4-FFF2-40B4-BE49-F238E27FC236}">
                <a16:creationId xmlns:a16="http://schemas.microsoft.com/office/drawing/2014/main" id="{4595DCB0-21C0-40E0-88B7-20FEA985DE31}"/>
              </a:ext>
            </a:extLst>
          </p:cNvPr>
          <p:cNvGrpSpPr/>
          <p:nvPr userDrawn="1"/>
        </p:nvGrpSpPr>
        <p:grpSpPr>
          <a:xfrm>
            <a:off x="1065213" y="6279015"/>
            <a:ext cx="2266315" cy="431800"/>
            <a:chOff x="6519545" y="598622"/>
            <a:chExt cx="2266315" cy="431800"/>
          </a:xfrm>
        </p:grpSpPr>
        <p:pic>
          <p:nvPicPr>
            <p:cNvPr id="13" name="Picture 12">
              <a:extLst>
                <a:ext uri="{FF2B5EF4-FFF2-40B4-BE49-F238E27FC236}">
                  <a16:creationId xmlns:a16="http://schemas.microsoft.com/office/drawing/2014/main" id="{348211D3-6132-4876-83C8-16FCD8DDF8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4" name="Text Box 2">
              <a:extLst>
                <a:ext uri="{FF2B5EF4-FFF2-40B4-BE49-F238E27FC236}">
                  <a16:creationId xmlns:a16="http://schemas.microsoft.com/office/drawing/2014/main" id="{47E9F2B3-C333-4193-A810-EBC77F0CE3A6}"/>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88553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lide 3 without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CA7E4-B12A-432B-82AA-1926B2F0F9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05"/>
          <a:stretch/>
        </p:blipFill>
        <p:spPr>
          <a:xfrm>
            <a:off x="0" y="-1"/>
            <a:ext cx="12192000" cy="6274707"/>
          </a:xfrm>
          <a:prstGeom prst="rect">
            <a:avLst/>
          </a:prstGeom>
        </p:spPr>
      </p:pic>
      <p:sp>
        <p:nvSpPr>
          <p:cNvPr id="9" name="Text Placeholder 11">
            <a:extLst>
              <a:ext uri="{FF2B5EF4-FFF2-40B4-BE49-F238E27FC236}">
                <a16:creationId xmlns:a16="http://schemas.microsoft.com/office/drawing/2014/main" id="{64C98D37-3D41-41AA-946C-812D59E2C014}"/>
              </a:ext>
            </a:extLst>
          </p:cNvPr>
          <p:cNvSpPr>
            <a:spLocks noGrp="1"/>
          </p:cNvSpPr>
          <p:nvPr>
            <p:ph type="body" sz="quarter" idx="13" hasCustomPrompt="1"/>
          </p:nvPr>
        </p:nvSpPr>
        <p:spPr>
          <a:xfrm>
            <a:off x="1065213" y="5215010"/>
            <a:ext cx="4565650" cy="744537"/>
          </a:xfrm>
        </p:spPr>
        <p:txBody>
          <a:bodyPr>
            <a:normAutofit/>
          </a:bodyPr>
          <a:lstStyle>
            <a:lvl1pPr marL="0" indent="0">
              <a:buNone/>
              <a:defRPr sz="1200">
                <a:solidFill>
                  <a:srgbClr val="145483"/>
                </a:solidFill>
                <a:latin typeface="Montserrat Medium" panose="00000600000000000000" pitchFamily="50" charset="0"/>
              </a:defRPr>
            </a:lvl1pPr>
          </a:lstStyle>
          <a:p>
            <a:pPr lvl="0"/>
            <a:r>
              <a:rPr lang="en-GB" dirty="0"/>
              <a:t>Any strapline to go here. Maximum word count should span across two lines</a:t>
            </a:r>
          </a:p>
        </p:txBody>
      </p:sp>
      <p:pic>
        <p:nvPicPr>
          <p:cNvPr id="11" name="Picture 10" descr="A picture containing drawing, clock&#10;&#10;Description automatically generated">
            <a:extLst>
              <a:ext uri="{FF2B5EF4-FFF2-40B4-BE49-F238E27FC236}">
                <a16:creationId xmlns:a16="http://schemas.microsoft.com/office/drawing/2014/main" id="{DA48FEF5-6B9A-4C3A-BB9D-D9E7B6D185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47" t="14671" r="12142" b="10954"/>
          <a:stretch/>
        </p:blipFill>
        <p:spPr>
          <a:xfrm>
            <a:off x="1065213" y="2287965"/>
            <a:ext cx="2897187" cy="861326"/>
          </a:xfrm>
          <a:prstGeom prst="rect">
            <a:avLst/>
          </a:prstGeom>
        </p:spPr>
      </p:pic>
      <p:sp>
        <p:nvSpPr>
          <p:cNvPr id="12" name="Text Placeholder 12">
            <a:extLst>
              <a:ext uri="{FF2B5EF4-FFF2-40B4-BE49-F238E27FC236}">
                <a16:creationId xmlns:a16="http://schemas.microsoft.com/office/drawing/2014/main" id="{5BC05E9B-04F2-4C29-A7DC-669398C2B2F7}"/>
              </a:ext>
            </a:extLst>
          </p:cNvPr>
          <p:cNvSpPr>
            <a:spLocks noGrp="1"/>
          </p:cNvSpPr>
          <p:nvPr>
            <p:ph type="body" sz="quarter" idx="16" hasCustomPrompt="1"/>
          </p:nvPr>
        </p:nvSpPr>
        <p:spPr>
          <a:xfrm>
            <a:off x="1065213" y="3837864"/>
            <a:ext cx="5727700" cy="1458912"/>
          </a:xfrm>
        </p:spPr>
        <p:txBody>
          <a:bodyPr>
            <a:normAutofit/>
          </a:bodyPr>
          <a:lstStyle>
            <a:lvl1pPr>
              <a:defRPr sz="4000">
                <a:solidFill>
                  <a:schemeClr val="accent1"/>
                </a:solidFill>
                <a:latin typeface="+mj-lt"/>
              </a:defRPr>
            </a:lvl1pPr>
          </a:lstStyle>
          <a:p>
            <a:pPr lvl="0"/>
            <a:r>
              <a:rPr lang="en-GB" dirty="0"/>
              <a:t>Title slide. Click to edit text.</a:t>
            </a:r>
          </a:p>
        </p:txBody>
      </p:sp>
      <p:grpSp>
        <p:nvGrpSpPr>
          <p:cNvPr id="10" name="Group 9">
            <a:extLst>
              <a:ext uri="{FF2B5EF4-FFF2-40B4-BE49-F238E27FC236}">
                <a16:creationId xmlns:a16="http://schemas.microsoft.com/office/drawing/2014/main" id="{383826EF-C9CB-4C05-882E-F728AC1A2C05}"/>
              </a:ext>
            </a:extLst>
          </p:cNvPr>
          <p:cNvGrpSpPr/>
          <p:nvPr userDrawn="1"/>
        </p:nvGrpSpPr>
        <p:grpSpPr>
          <a:xfrm>
            <a:off x="1065213" y="6279015"/>
            <a:ext cx="2266315" cy="431800"/>
            <a:chOff x="6519545" y="598622"/>
            <a:chExt cx="2266315" cy="431800"/>
          </a:xfrm>
        </p:grpSpPr>
        <p:pic>
          <p:nvPicPr>
            <p:cNvPr id="16" name="Picture 15">
              <a:extLst>
                <a:ext uri="{FF2B5EF4-FFF2-40B4-BE49-F238E27FC236}">
                  <a16:creationId xmlns:a16="http://schemas.microsoft.com/office/drawing/2014/main" id="{523F768C-0BD2-427E-A18B-ACF03EB140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7" name="Text Box 2">
              <a:extLst>
                <a:ext uri="{FF2B5EF4-FFF2-40B4-BE49-F238E27FC236}">
                  <a16:creationId xmlns:a16="http://schemas.microsoft.com/office/drawing/2014/main" id="{B19626B5-8679-4B85-9DC0-1E3973098FCC}"/>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4547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9E29-FD7D-4292-8333-1D77F0581DD1}"/>
              </a:ext>
            </a:extLst>
          </p:cNvPr>
          <p:cNvSpPr>
            <a:spLocks noGrp="1"/>
          </p:cNvSpPr>
          <p:nvPr>
            <p:ph type="title" hasCustomPrompt="1"/>
          </p:nvPr>
        </p:nvSpPr>
        <p:spPr/>
        <p:txBody>
          <a:bodyPr/>
          <a:lstStyle>
            <a:lvl1pPr>
              <a:defRPr/>
            </a:lvl1pPr>
          </a:lstStyle>
          <a:p>
            <a:r>
              <a:rPr lang="en-US" dirty="0"/>
              <a:t>Partner logos</a:t>
            </a:r>
            <a:endParaRPr lang="en-GB" dirty="0"/>
          </a:p>
        </p:txBody>
      </p:sp>
      <p:pic>
        <p:nvPicPr>
          <p:cNvPr id="10" name="Picture 9">
            <a:extLst>
              <a:ext uri="{FF2B5EF4-FFF2-40B4-BE49-F238E27FC236}">
                <a16:creationId xmlns:a16="http://schemas.microsoft.com/office/drawing/2014/main" id="{AB376AD1-E690-4941-A3A9-AD0BE28D94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68" t="15412" r="11507" b="10899"/>
          <a:stretch/>
        </p:blipFill>
        <p:spPr>
          <a:xfrm>
            <a:off x="3946797" y="1970314"/>
            <a:ext cx="1829526" cy="769838"/>
          </a:xfrm>
          <a:prstGeom prst="rect">
            <a:avLst/>
          </a:prstGeom>
        </p:spPr>
      </p:pic>
      <p:pic>
        <p:nvPicPr>
          <p:cNvPr id="12" name="Picture 11">
            <a:extLst>
              <a:ext uri="{FF2B5EF4-FFF2-40B4-BE49-F238E27FC236}">
                <a16:creationId xmlns:a16="http://schemas.microsoft.com/office/drawing/2014/main" id="{D9F9E3F4-C05D-41AA-A0EE-343F6DF6EC3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953" t="15497" r="8065" b="11245"/>
          <a:stretch/>
        </p:blipFill>
        <p:spPr>
          <a:xfrm>
            <a:off x="7520649" y="1981781"/>
            <a:ext cx="2164226" cy="758371"/>
          </a:xfrm>
          <a:prstGeom prst="rect">
            <a:avLst/>
          </a:prstGeom>
        </p:spPr>
      </p:pic>
      <p:pic>
        <p:nvPicPr>
          <p:cNvPr id="14" name="Picture 13">
            <a:extLst>
              <a:ext uri="{FF2B5EF4-FFF2-40B4-BE49-F238E27FC236}">
                <a16:creationId xmlns:a16="http://schemas.microsoft.com/office/drawing/2014/main" id="{03130F60-D20F-4FB2-A57F-6E43A82817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824" t="14404" r="7804" b="9632"/>
          <a:stretch/>
        </p:blipFill>
        <p:spPr>
          <a:xfrm>
            <a:off x="6841091" y="4129316"/>
            <a:ext cx="2843784" cy="786384"/>
          </a:xfrm>
          <a:prstGeom prst="rect">
            <a:avLst/>
          </a:prstGeom>
        </p:spPr>
      </p:pic>
      <p:pic>
        <p:nvPicPr>
          <p:cNvPr id="16" name="Picture 15">
            <a:extLst>
              <a:ext uri="{FF2B5EF4-FFF2-40B4-BE49-F238E27FC236}">
                <a16:creationId xmlns:a16="http://schemas.microsoft.com/office/drawing/2014/main" id="{0EEE2E9C-3000-41DF-86F8-0D46866202B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4904" t="16147" r="14298" b="11190"/>
          <a:stretch/>
        </p:blipFill>
        <p:spPr>
          <a:xfrm>
            <a:off x="3946797" y="4114505"/>
            <a:ext cx="1642872" cy="758952"/>
          </a:xfrm>
          <a:prstGeom prst="rect">
            <a:avLst/>
          </a:prstGeom>
        </p:spPr>
      </p:pic>
      <p:pic>
        <p:nvPicPr>
          <p:cNvPr id="18" name="Picture 17">
            <a:extLst>
              <a:ext uri="{FF2B5EF4-FFF2-40B4-BE49-F238E27FC236}">
                <a16:creationId xmlns:a16="http://schemas.microsoft.com/office/drawing/2014/main" id="{F5B5EA9A-2829-4DD6-A4BC-E80B6217B06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4150" t="15425" r="8978" b="10938"/>
          <a:stretch/>
        </p:blipFill>
        <p:spPr>
          <a:xfrm>
            <a:off x="328473" y="4114505"/>
            <a:ext cx="1872501" cy="762295"/>
          </a:xfrm>
          <a:prstGeom prst="rect">
            <a:avLst/>
          </a:prstGeom>
        </p:spPr>
      </p:pic>
      <p:pic>
        <p:nvPicPr>
          <p:cNvPr id="20" name="Picture 19">
            <a:extLst>
              <a:ext uri="{FF2B5EF4-FFF2-40B4-BE49-F238E27FC236}">
                <a16:creationId xmlns:a16="http://schemas.microsoft.com/office/drawing/2014/main" id="{3639B35E-AC2F-4A61-A285-4AE10FA06A23}"/>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8267" t="15913" r="14616" b="10450"/>
          <a:stretch/>
        </p:blipFill>
        <p:spPr>
          <a:xfrm>
            <a:off x="328473" y="1977857"/>
            <a:ext cx="1266371" cy="762295"/>
          </a:xfrm>
          <a:prstGeom prst="rect">
            <a:avLst/>
          </a:prstGeom>
        </p:spPr>
      </p:pic>
      <p:sp>
        <p:nvSpPr>
          <p:cNvPr id="11" name="Slide Number Placeholder 5">
            <a:extLst>
              <a:ext uri="{FF2B5EF4-FFF2-40B4-BE49-F238E27FC236}">
                <a16:creationId xmlns:a16="http://schemas.microsoft.com/office/drawing/2014/main" id="{7319689A-D2D1-457D-9B3D-69743010FFF6}"/>
              </a:ext>
            </a:extLst>
          </p:cNvPr>
          <p:cNvSpPr>
            <a:spLocks noGrp="1"/>
          </p:cNvSpPr>
          <p:nvPr>
            <p:ph type="sldNum" sz="quarter" idx="4"/>
          </p:nvPr>
        </p:nvSpPr>
        <p:spPr>
          <a:xfrm>
            <a:off x="11430000" y="6356349"/>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3" name="Straight Connector 12">
            <a:extLst>
              <a:ext uri="{FF2B5EF4-FFF2-40B4-BE49-F238E27FC236}">
                <a16:creationId xmlns:a16="http://schemas.microsoft.com/office/drawing/2014/main" id="{3303D485-D70B-4CB7-ADC4-D79FD06133E8}"/>
              </a:ext>
            </a:extLst>
          </p:cNvPr>
          <p:cNvCxnSpPr/>
          <p:nvPr userDrawn="1"/>
        </p:nvCxnSpPr>
        <p:spPr>
          <a:xfrm>
            <a:off x="11315700" y="6356348"/>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6461961-A150-4566-8733-CB7A55288CC9}"/>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22" name="Group 21">
            <a:extLst>
              <a:ext uri="{FF2B5EF4-FFF2-40B4-BE49-F238E27FC236}">
                <a16:creationId xmlns:a16="http://schemas.microsoft.com/office/drawing/2014/main" id="{55F0A6B7-3814-4CAB-A6C6-AB7D364BD31F}"/>
              </a:ext>
            </a:extLst>
          </p:cNvPr>
          <p:cNvGrpSpPr/>
          <p:nvPr userDrawn="1"/>
        </p:nvGrpSpPr>
        <p:grpSpPr>
          <a:xfrm>
            <a:off x="328473" y="6251153"/>
            <a:ext cx="2266315" cy="431800"/>
            <a:chOff x="6519545" y="598622"/>
            <a:chExt cx="2266315" cy="431800"/>
          </a:xfrm>
        </p:grpSpPr>
        <p:pic>
          <p:nvPicPr>
            <p:cNvPr id="23" name="Picture 22">
              <a:extLst>
                <a:ext uri="{FF2B5EF4-FFF2-40B4-BE49-F238E27FC236}">
                  <a16:creationId xmlns:a16="http://schemas.microsoft.com/office/drawing/2014/main" id="{D88B5693-E58F-4AFE-BB96-84DC95E55DC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24" name="Text Box 2">
              <a:extLst>
                <a:ext uri="{FF2B5EF4-FFF2-40B4-BE49-F238E27FC236}">
                  <a16:creationId xmlns:a16="http://schemas.microsoft.com/office/drawing/2014/main" id="{E0A16398-3DC6-49EC-95E8-218FB7070B51}"/>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0024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009F-2571-416F-958B-BAF7BDAC91C0}"/>
              </a:ext>
            </a:extLst>
          </p:cNvPr>
          <p:cNvSpPr>
            <a:spLocks noGrp="1"/>
          </p:cNvSpPr>
          <p:nvPr>
            <p:ph type="title" hasCustomPrompt="1"/>
          </p:nvPr>
        </p:nvSpPr>
        <p:spPr/>
        <p:txBody>
          <a:bodyPr/>
          <a:lstStyle>
            <a:lvl1pPr>
              <a:defRPr/>
            </a:lvl1pPr>
          </a:lstStyle>
          <a:p>
            <a:r>
              <a:rPr lang="en-US" dirty="0"/>
              <a:t>Layout example with icons</a:t>
            </a:r>
            <a:endParaRPr lang="en-GB" dirty="0"/>
          </a:p>
        </p:txBody>
      </p:sp>
      <p:sp>
        <p:nvSpPr>
          <p:cNvPr id="19" name="Picture Placeholder 15">
            <a:extLst>
              <a:ext uri="{FF2B5EF4-FFF2-40B4-BE49-F238E27FC236}">
                <a16:creationId xmlns:a16="http://schemas.microsoft.com/office/drawing/2014/main" id="{15FA74D8-84CD-4A4C-A593-FA3962FB5C85}"/>
              </a:ext>
            </a:extLst>
          </p:cNvPr>
          <p:cNvSpPr>
            <a:spLocks noGrp="1"/>
          </p:cNvSpPr>
          <p:nvPr>
            <p:ph type="pic" sz="quarter" idx="11" hasCustomPrompt="1"/>
          </p:nvPr>
        </p:nvSpPr>
        <p:spPr>
          <a:xfrm>
            <a:off x="800100" y="1993900"/>
            <a:ext cx="2108200" cy="1816100"/>
          </a:xfrm>
        </p:spPr>
        <p:txBody>
          <a:bodyPr>
            <a:normAutofit/>
          </a:bodyPr>
          <a:lstStyle>
            <a:lvl1pPr marL="0" indent="0" algn="ctr">
              <a:buNone/>
              <a:defRPr sz="2000">
                <a:latin typeface="Montserrat Medium" panose="00000600000000000000" pitchFamily="50" charset="0"/>
              </a:defRPr>
            </a:lvl1pPr>
          </a:lstStyle>
          <a:p>
            <a:r>
              <a:rPr lang="en-GB" dirty="0"/>
              <a:t>Click to </a:t>
            </a:r>
            <a:br>
              <a:rPr lang="en-GB" dirty="0"/>
            </a:br>
            <a:r>
              <a:rPr lang="en-GB" dirty="0"/>
              <a:t>insert icon</a:t>
            </a:r>
          </a:p>
        </p:txBody>
      </p:sp>
      <p:sp>
        <p:nvSpPr>
          <p:cNvPr id="23" name="Text Placeholder 23">
            <a:extLst>
              <a:ext uri="{FF2B5EF4-FFF2-40B4-BE49-F238E27FC236}">
                <a16:creationId xmlns:a16="http://schemas.microsoft.com/office/drawing/2014/main" id="{B8164E39-7CB4-46E2-A312-6BB32C845DE3}"/>
              </a:ext>
            </a:extLst>
          </p:cNvPr>
          <p:cNvSpPr>
            <a:spLocks noGrp="1"/>
          </p:cNvSpPr>
          <p:nvPr>
            <p:ph type="body" sz="quarter" idx="15" hasCustomPrompt="1"/>
          </p:nvPr>
        </p:nvSpPr>
        <p:spPr>
          <a:xfrm>
            <a:off x="593725" y="40259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27" name="Text Placeholder 28">
            <a:extLst>
              <a:ext uri="{FF2B5EF4-FFF2-40B4-BE49-F238E27FC236}">
                <a16:creationId xmlns:a16="http://schemas.microsoft.com/office/drawing/2014/main" id="{379F71A9-1D17-4C58-9B60-1A69BC916449}"/>
              </a:ext>
            </a:extLst>
          </p:cNvPr>
          <p:cNvSpPr>
            <a:spLocks noGrp="1"/>
          </p:cNvSpPr>
          <p:nvPr>
            <p:ph type="body" sz="quarter" idx="19" hasCustomPrompt="1"/>
          </p:nvPr>
        </p:nvSpPr>
        <p:spPr>
          <a:xfrm>
            <a:off x="593724" y="46863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33" name="Picture Placeholder 15">
            <a:extLst>
              <a:ext uri="{FF2B5EF4-FFF2-40B4-BE49-F238E27FC236}">
                <a16:creationId xmlns:a16="http://schemas.microsoft.com/office/drawing/2014/main" id="{52889FA5-52D5-4368-AEA0-21CF95BFB513}"/>
              </a:ext>
            </a:extLst>
          </p:cNvPr>
          <p:cNvSpPr>
            <a:spLocks noGrp="1"/>
          </p:cNvSpPr>
          <p:nvPr>
            <p:ph type="pic" sz="quarter" idx="20" hasCustomPrompt="1"/>
          </p:nvPr>
        </p:nvSpPr>
        <p:spPr>
          <a:xfrm>
            <a:off x="3729265" y="1993900"/>
            <a:ext cx="2108200" cy="1816100"/>
          </a:xfrm>
        </p:spPr>
        <p:txBody>
          <a:bodyPr>
            <a:normAutofit/>
          </a:bodyPr>
          <a:lstStyle>
            <a:lvl1pPr marL="0" indent="0" algn="ctr">
              <a:buNone/>
              <a:defRPr sz="2000">
                <a:latin typeface="Montserrat Medium" panose="00000600000000000000" pitchFamily="50" charset="0"/>
              </a:defRPr>
            </a:lvl1pPr>
          </a:lstStyle>
          <a:p>
            <a:r>
              <a:rPr lang="en-GB" dirty="0"/>
              <a:t>Click to </a:t>
            </a:r>
            <a:br>
              <a:rPr lang="en-GB" dirty="0"/>
            </a:br>
            <a:r>
              <a:rPr lang="en-GB" dirty="0"/>
              <a:t>insert icon</a:t>
            </a:r>
          </a:p>
        </p:txBody>
      </p:sp>
      <p:sp>
        <p:nvSpPr>
          <p:cNvPr id="34" name="Text Placeholder 23">
            <a:extLst>
              <a:ext uri="{FF2B5EF4-FFF2-40B4-BE49-F238E27FC236}">
                <a16:creationId xmlns:a16="http://schemas.microsoft.com/office/drawing/2014/main" id="{A84DB1A1-6B84-41DC-8DBA-F9ABB76AD19D}"/>
              </a:ext>
            </a:extLst>
          </p:cNvPr>
          <p:cNvSpPr>
            <a:spLocks noGrp="1"/>
          </p:cNvSpPr>
          <p:nvPr>
            <p:ph type="body" sz="quarter" idx="21" hasCustomPrompt="1"/>
          </p:nvPr>
        </p:nvSpPr>
        <p:spPr>
          <a:xfrm>
            <a:off x="3522890" y="40259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35" name="Text Placeholder 28">
            <a:extLst>
              <a:ext uri="{FF2B5EF4-FFF2-40B4-BE49-F238E27FC236}">
                <a16:creationId xmlns:a16="http://schemas.microsoft.com/office/drawing/2014/main" id="{1F6FE645-113C-4FE7-B1B9-0DADEA4A9240}"/>
              </a:ext>
            </a:extLst>
          </p:cNvPr>
          <p:cNvSpPr>
            <a:spLocks noGrp="1"/>
          </p:cNvSpPr>
          <p:nvPr>
            <p:ph type="body" sz="quarter" idx="22" hasCustomPrompt="1"/>
          </p:nvPr>
        </p:nvSpPr>
        <p:spPr>
          <a:xfrm>
            <a:off x="3522889" y="46863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36" name="Picture Placeholder 15">
            <a:extLst>
              <a:ext uri="{FF2B5EF4-FFF2-40B4-BE49-F238E27FC236}">
                <a16:creationId xmlns:a16="http://schemas.microsoft.com/office/drawing/2014/main" id="{C242A8E4-8898-4C57-8651-FCE730F8ADDC}"/>
              </a:ext>
            </a:extLst>
          </p:cNvPr>
          <p:cNvSpPr>
            <a:spLocks noGrp="1"/>
          </p:cNvSpPr>
          <p:nvPr>
            <p:ph type="pic" sz="quarter" idx="23" hasCustomPrompt="1"/>
          </p:nvPr>
        </p:nvSpPr>
        <p:spPr>
          <a:xfrm>
            <a:off x="6664780" y="1993900"/>
            <a:ext cx="2108200" cy="1816100"/>
          </a:xfrm>
        </p:spPr>
        <p:txBody>
          <a:bodyPr>
            <a:normAutofit/>
          </a:bodyPr>
          <a:lstStyle>
            <a:lvl1pPr marL="0" indent="0" algn="ctr">
              <a:buNone/>
              <a:defRPr sz="2000">
                <a:latin typeface="Montserrat Medium" panose="00000600000000000000" pitchFamily="50" charset="0"/>
              </a:defRPr>
            </a:lvl1pPr>
          </a:lstStyle>
          <a:p>
            <a:r>
              <a:rPr lang="en-GB" dirty="0"/>
              <a:t>Click to </a:t>
            </a:r>
            <a:br>
              <a:rPr lang="en-GB" dirty="0"/>
            </a:br>
            <a:r>
              <a:rPr lang="en-GB" dirty="0"/>
              <a:t>insert icon</a:t>
            </a:r>
          </a:p>
        </p:txBody>
      </p:sp>
      <p:sp>
        <p:nvSpPr>
          <p:cNvPr id="37" name="Text Placeholder 23">
            <a:extLst>
              <a:ext uri="{FF2B5EF4-FFF2-40B4-BE49-F238E27FC236}">
                <a16:creationId xmlns:a16="http://schemas.microsoft.com/office/drawing/2014/main" id="{39538B9D-5672-4452-9554-09349668BF77}"/>
              </a:ext>
            </a:extLst>
          </p:cNvPr>
          <p:cNvSpPr>
            <a:spLocks noGrp="1"/>
          </p:cNvSpPr>
          <p:nvPr>
            <p:ph type="body" sz="quarter" idx="24" hasCustomPrompt="1"/>
          </p:nvPr>
        </p:nvSpPr>
        <p:spPr>
          <a:xfrm>
            <a:off x="6458405" y="40259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38" name="Text Placeholder 28">
            <a:extLst>
              <a:ext uri="{FF2B5EF4-FFF2-40B4-BE49-F238E27FC236}">
                <a16:creationId xmlns:a16="http://schemas.microsoft.com/office/drawing/2014/main" id="{EF81ED60-3332-45E6-B2D9-0F06B8DC2F1C}"/>
              </a:ext>
            </a:extLst>
          </p:cNvPr>
          <p:cNvSpPr>
            <a:spLocks noGrp="1"/>
          </p:cNvSpPr>
          <p:nvPr>
            <p:ph type="body" sz="quarter" idx="25" hasCustomPrompt="1"/>
          </p:nvPr>
        </p:nvSpPr>
        <p:spPr>
          <a:xfrm>
            <a:off x="6458404" y="46863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39" name="Picture Placeholder 15">
            <a:extLst>
              <a:ext uri="{FF2B5EF4-FFF2-40B4-BE49-F238E27FC236}">
                <a16:creationId xmlns:a16="http://schemas.microsoft.com/office/drawing/2014/main" id="{202D6B59-249A-4580-88F4-EA0D2E824AFF}"/>
              </a:ext>
            </a:extLst>
          </p:cNvPr>
          <p:cNvSpPr>
            <a:spLocks noGrp="1"/>
          </p:cNvSpPr>
          <p:nvPr>
            <p:ph type="pic" sz="quarter" idx="26" hasCustomPrompt="1"/>
          </p:nvPr>
        </p:nvSpPr>
        <p:spPr>
          <a:xfrm>
            <a:off x="9522733" y="1993900"/>
            <a:ext cx="2108200" cy="1816100"/>
          </a:xfrm>
        </p:spPr>
        <p:txBody>
          <a:bodyPr>
            <a:normAutofit/>
          </a:bodyPr>
          <a:lstStyle>
            <a:lvl1pPr marL="0" indent="0" algn="ctr">
              <a:buNone/>
              <a:defRPr sz="2000">
                <a:latin typeface="Montserrat Medium" panose="00000600000000000000" pitchFamily="50" charset="0"/>
              </a:defRPr>
            </a:lvl1pPr>
          </a:lstStyle>
          <a:p>
            <a:r>
              <a:rPr lang="en-GB" dirty="0"/>
              <a:t>Click to </a:t>
            </a:r>
            <a:br>
              <a:rPr lang="en-GB" dirty="0"/>
            </a:br>
            <a:r>
              <a:rPr lang="en-GB" dirty="0"/>
              <a:t>insert icon</a:t>
            </a:r>
          </a:p>
        </p:txBody>
      </p:sp>
      <p:sp>
        <p:nvSpPr>
          <p:cNvPr id="40" name="Text Placeholder 23">
            <a:extLst>
              <a:ext uri="{FF2B5EF4-FFF2-40B4-BE49-F238E27FC236}">
                <a16:creationId xmlns:a16="http://schemas.microsoft.com/office/drawing/2014/main" id="{BFC18F52-2D17-4D25-9657-A8BDC28BADAB}"/>
              </a:ext>
            </a:extLst>
          </p:cNvPr>
          <p:cNvSpPr>
            <a:spLocks noGrp="1"/>
          </p:cNvSpPr>
          <p:nvPr>
            <p:ph type="body" sz="quarter" idx="27" hasCustomPrompt="1"/>
          </p:nvPr>
        </p:nvSpPr>
        <p:spPr>
          <a:xfrm>
            <a:off x="9316358" y="4025900"/>
            <a:ext cx="2527300" cy="444500"/>
          </a:xfrm>
        </p:spPr>
        <p:txBody>
          <a:bodyPr>
            <a:normAutofit/>
          </a:bodyPr>
          <a:lstStyle>
            <a:lvl1pPr marL="0" indent="0" algn="ctr">
              <a:buNone/>
              <a:defRPr sz="1800" b="1">
                <a:solidFill>
                  <a:srgbClr val="4FA0E2"/>
                </a:solidFill>
                <a:latin typeface="Montserrat Medium" panose="00000600000000000000" pitchFamily="50" charset="0"/>
              </a:defRPr>
            </a:lvl1pPr>
          </a:lstStyle>
          <a:p>
            <a:pPr lvl="0"/>
            <a:r>
              <a:rPr lang="en-US" dirty="0"/>
              <a:t>Title text here</a:t>
            </a:r>
            <a:endParaRPr lang="en-GB" dirty="0"/>
          </a:p>
        </p:txBody>
      </p:sp>
      <p:sp>
        <p:nvSpPr>
          <p:cNvPr id="41" name="Text Placeholder 28">
            <a:extLst>
              <a:ext uri="{FF2B5EF4-FFF2-40B4-BE49-F238E27FC236}">
                <a16:creationId xmlns:a16="http://schemas.microsoft.com/office/drawing/2014/main" id="{4ACF926D-C19A-4E85-817B-8945A85BFBA9}"/>
              </a:ext>
            </a:extLst>
          </p:cNvPr>
          <p:cNvSpPr>
            <a:spLocks noGrp="1"/>
          </p:cNvSpPr>
          <p:nvPr>
            <p:ph type="body" sz="quarter" idx="28" hasCustomPrompt="1"/>
          </p:nvPr>
        </p:nvSpPr>
        <p:spPr>
          <a:xfrm>
            <a:off x="9316357" y="4686300"/>
            <a:ext cx="2527300" cy="981075"/>
          </a:xfrm>
        </p:spPr>
        <p:txBody>
          <a:bodyPr>
            <a:normAutofit/>
          </a:bodyPr>
          <a:lstStyle>
            <a:lvl1pPr marL="0" indent="0" algn="ctr">
              <a:lnSpc>
                <a:spcPct val="100000"/>
              </a:lnSpc>
              <a:buNone/>
              <a:defRPr sz="1800">
                <a:solidFill>
                  <a:srgbClr val="4D4D4D"/>
                </a:solidFill>
                <a:latin typeface="Montserrat Medium" panose="00000600000000000000" pitchFamily="50" charset="0"/>
              </a:defRPr>
            </a:lvl1pPr>
          </a:lstStyle>
          <a:p>
            <a:pPr lvl="0"/>
            <a:r>
              <a:rPr lang="en-US" dirty="0"/>
              <a:t>Click here to edit</a:t>
            </a:r>
            <a:br>
              <a:rPr lang="en-US" dirty="0"/>
            </a:br>
            <a:r>
              <a:rPr lang="en-US" dirty="0"/>
              <a:t>text about the icon</a:t>
            </a:r>
            <a:endParaRPr lang="en-GB" dirty="0"/>
          </a:p>
        </p:txBody>
      </p:sp>
      <p:sp>
        <p:nvSpPr>
          <p:cNvPr id="18" name="Slide Number Placeholder 5">
            <a:extLst>
              <a:ext uri="{FF2B5EF4-FFF2-40B4-BE49-F238E27FC236}">
                <a16:creationId xmlns:a16="http://schemas.microsoft.com/office/drawing/2014/main" id="{87901194-A14F-49DA-A79C-77EC55F53438}"/>
              </a:ext>
            </a:extLst>
          </p:cNvPr>
          <p:cNvSpPr>
            <a:spLocks noGrp="1"/>
          </p:cNvSpPr>
          <p:nvPr>
            <p:ph type="sldNum" sz="quarter" idx="4"/>
          </p:nvPr>
        </p:nvSpPr>
        <p:spPr>
          <a:xfrm>
            <a:off x="11430000" y="6356350"/>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20" name="Straight Connector 19">
            <a:extLst>
              <a:ext uri="{FF2B5EF4-FFF2-40B4-BE49-F238E27FC236}">
                <a16:creationId xmlns:a16="http://schemas.microsoft.com/office/drawing/2014/main" id="{1DCDDF21-BEE8-4E24-8FFA-9CF1539D0E94}"/>
              </a:ext>
            </a:extLst>
          </p:cNvPr>
          <p:cNvCxnSpPr/>
          <p:nvPr userDrawn="1"/>
        </p:nvCxnSpPr>
        <p:spPr>
          <a:xfrm>
            <a:off x="11315700" y="635634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04B9E05A-FDB6-42E9-AB3D-79981A0E6E8E}"/>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26" name="Group 25">
            <a:extLst>
              <a:ext uri="{FF2B5EF4-FFF2-40B4-BE49-F238E27FC236}">
                <a16:creationId xmlns:a16="http://schemas.microsoft.com/office/drawing/2014/main" id="{7883D2D0-C9FD-4488-9006-4BDF0294F615}"/>
              </a:ext>
            </a:extLst>
          </p:cNvPr>
          <p:cNvGrpSpPr/>
          <p:nvPr userDrawn="1"/>
        </p:nvGrpSpPr>
        <p:grpSpPr>
          <a:xfrm>
            <a:off x="328473" y="6251153"/>
            <a:ext cx="2266315" cy="431800"/>
            <a:chOff x="6519545" y="598622"/>
            <a:chExt cx="2266315" cy="431800"/>
          </a:xfrm>
        </p:grpSpPr>
        <p:pic>
          <p:nvPicPr>
            <p:cNvPr id="28" name="Picture 27">
              <a:extLst>
                <a:ext uri="{FF2B5EF4-FFF2-40B4-BE49-F238E27FC236}">
                  <a16:creationId xmlns:a16="http://schemas.microsoft.com/office/drawing/2014/main" id="{0ACC8E3D-3C32-40F0-B2E5-5FA5EEE4E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29" name="Text Box 2">
              <a:extLst>
                <a:ext uri="{FF2B5EF4-FFF2-40B4-BE49-F238E27FC236}">
                  <a16:creationId xmlns:a16="http://schemas.microsoft.com/office/drawing/2014/main" id="{722861F0-BC08-4E27-807B-0A2F59501F0C}"/>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47520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one column">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AA92CB94-5B28-4C57-B720-C62D291DF4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358" r="33392" b="46032"/>
          <a:stretch/>
        </p:blipFill>
        <p:spPr>
          <a:xfrm>
            <a:off x="7162800" y="3156856"/>
            <a:ext cx="5029200" cy="3701144"/>
          </a:xfrm>
          <a:prstGeom prst="rect">
            <a:avLst/>
          </a:prstGeom>
        </p:spPr>
      </p:pic>
      <p:sp>
        <p:nvSpPr>
          <p:cNvPr id="2" name="Title 1">
            <a:extLst>
              <a:ext uri="{FF2B5EF4-FFF2-40B4-BE49-F238E27FC236}">
                <a16:creationId xmlns:a16="http://schemas.microsoft.com/office/drawing/2014/main" id="{E42A5C57-DA6B-469D-92E3-6497C87E7777}"/>
              </a:ext>
            </a:extLst>
          </p:cNvPr>
          <p:cNvSpPr>
            <a:spLocks noGrp="1"/>
          </p:cNvSpPr>
          <p:nvPr>
            <p:ph type="title" hasCustomPrompt="1"/>
          </p:nvPr>
        </p:nvSpPr>
        <p:spPr/>
        <p:txBody>
          <a:bodyPr/>
          <a:lstStyle>
            <a:lvl1pPr>
              <a:defRPr/>
            </a:lvl1pPr>
          </a:lstStyle>
          <a:p>
            <a:r>
              <a:rPr lang="en-US" dirty="0"/>
              <a:t>Layout example with one column of text</a:t>
            </a:r>
            <a:endParaRPr lang="en-GB" dirty="0"/>
          </a:p>
        </p:txBody>
      </p:sp>
      <p:sp>
        <p:nvSpPr>
          <p:cNvPr id="6" name="Content Placeholder 5">
            <a:extLst>
              <a:ext uri="{FF2B5EF4-FFF2-40B4-BE49-F238E27FC236}">
                <a16:creationId xmlns:a16="http://schemas.microsoft.com/office/drawing/2014/main" id="{F439958C-6CDA-4653-BA19-00968AC51DEA}"/>
              </a:ext>
            </a:extLst>
          </p:cNvPr>
          <p:cNvSpPr>
            <a:spLocks noGrp="1"/>
          </p:cNvSpPr>
          <p:nvPr>
            <p:ph sz="quarter" idx="10" hasCustomPrompt="1"/>
          </p:nvPr>
        </p:nvSpPr>
        <p:spPr>
          <a:xfrm>
            <a:off x="328473" y="2003652"/>
            <a:ext cx="6491427" cy="4371254"/>
          </a:xfrm>
        </p:spPr>
        <p:txBody>
          <a:bodyPr/>
          <a:lstStyle>
            <a:lvl1pPr>
              <a:lnSpc>
                <a:spcPct val="150000"/>
              </a:lnSpc>
              <a:spcBef>
                <a:spcPts val="2400"/>
              </a:spcBef>
              <a:defRPr/>
            </a:lvl1pPr>
          </a:lstStyle>
          <a:p>
            <a:pPr lvl="0"/>
            <a:r>
              <a:rPr lang="en-US" dirty="0"/>
              <a:t>Click to edit column of text</a:t>
            </a:r>
            <a:endParaRPr lang="en-GB" dirty="0"/>
          </a:p>
        </p:txBody>
      </p:sp>
      <p:pic>
        <p:nvPicPr>
          <p:cNvPr id="10" name="Picture 9" descr="A close up of a logo&#10;&#10;Description automatically generated">
            <a:extLst>
              <a:ext uri="{FF2B5EF4-FFF2-40B4-BE49-F238E27FC236}">
                <a16:creationId xmlns:a16="http://schemas.microsoft.com/office/drawing/2014/main" id="{753F0C93-4493-4C29-B45A-ACB70A5B8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358" t="30427" r="57127" b="-3442"/>
          <a:stretch/>
        </p:blipFill>
        <p:spPr>
          <a:xfrm>
            <a:off x="10056586" y="-2"/>
            <a:ext cx="2135414" cy="5007429"/>
          </a:xfrm>
          <a:prstGeom prst="rect">
            <a:avLst/>
          </a:prstGeom>
        </p:spPr>
      </p:pic>
      <p:sp>
        <p:nvSpPr>
          <p:cNvPr id="13" name="Slide Number Placeholder 5">
            <a:extLst>
              <a:ext uri="{FF2B5EF4-FFF2-40B4-BE49-F238E27FC236}">
                <a16:creationId xmlns:a16="http://schemas.microsoft.com/office/drawing/2014/main" id="{529250DF-3827-46A1-A47A-6518E8C72997}"/>
              </a:ext>
            </a:extLst>
          </p:cNvPr>
          <p:cNvSpPr>
            <a:spLocks noGrp="1"/>
          </p:cNvSpPr>
          <p:nvPr>
            <p:ph type="sldNum" sz="quarter" idx="4"/>
          </p:nvPr>
        </p:nvSpPr>
        <p:spPr>
          <a:xfrm>
            <a:off x="11430000" y="6356349"/>
            <a:ext cx="430566" cy="365125"/>
          </a:xfrm>
          <a:prstGeom prst="rect">
            <a:avLst/>
          </a:prstGeom>
        </p:spPr>
        <p:txBody>
          <a:bodyPr vert="horz" lIns="91440" tIns="45720" rIns="91440" bIns="45720" rtlCol="0" anchor="ctr"/>
          <a:lstStyle>
            <a:lvl1pPr algn="r">
              <a:defRPr sz="1200">
                <a:solidFill>
                  <a:schemeClr val="accent1">
                    <a:lumMod val="75000"/>
                  </a:schemeClr>
                </a:solidFill>
                <a:latin typeface="Montserrat SemiBold" panose="00000700000000000000" pitchFamily="50" charset="0"/>
              </a:defRPr>
            </a:lvl1pPr>
          </a:lstStyle>
          <a:p>
            <a:fld id="{B387B070-741B-476A-9F8F-1439642B2301}" type="slidenum">
              <a:rPr lang="en-GB" smtClean="0"/>
              <a:pPr/>
              <a:t>‹#›</a:t>
            </a:fld>
            <a:endParaRPr lang="en-GB" dirty="0"/>
          </a:p>
        </p:txBody>
      </p:sp>
      <p:cxnSp>
        <p:nvCxnSpPr>
          <p:cNvPr id="14" name="Straight Connector 13">
            <a:extLst>
              <a:ext uri="{FF2B5EF4-FFF2-40B4-BE49-F238E27FC236}">
                <a16:creationId xmlns:a16="http://schemas.microsoft.com/office/drawing/2014/main" id="{1E044851-9517-4BD3-94C0-E8855478765F}"/>
              </a:ext>
            </a:extLst>
          </p:cNvPr>
          <p:cNvCxnSpPr/>
          <p:nvPr userDrawn="1"/>
        </p:nvCxnSpPr>
        <p:spPr>
          <a:xfrm>
            <a:off x="11315700" y="6356348"/>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C865680E-8464-4649-95B4-FCA34D5A1BD4}"/>
              </a:ext>
            </a:extLst>
          </p:cNvPr>
          <p:cNvSpPr>
            <a:spLocks noGrp="1"/>
          </p:cNvSpPr>
          <p:nvPr>
            <p:ph type="ftr" sz="quarter" idx="3"/>
          </p:nvPr>
        </p:nvSpPr>
        <p:spPr>
          <a:xfrm>
            <a:off x="7071360" y="6356349"/>
            <a:ext cx="4114800" cy="365125"/>
          </a:xfrm>
          <a:prstGeom prst="rect">
            <a:avLst/>
          </a:prstGeom>
        </p:spPr>
        <p:txBody>
          <a:bodyPr vert="horz" lIns="91440" tIns="45720" rIns="91440" bIns="45720" rtlCol="0" anchor="ctr"/>
          <a:lstStyle>
            <a:lvl1pPr algn="r">
              <a:defRPr sz="700">
                <a:solidFill>
                  <a:schemeClr val="bg2">
                    <a:lumMod val="75000"/>
                  </a:schemeClr>
                </a:solidFill>
              </a:defRPr>
            </a:lvl1pPr>
          </a:lstStyle>
          <a:p>
            <a:pPr marL="457200" algn="ctr"/>
            <a:r>
              <a:rPr lang="en-GB" sz="800" b="1" dirty="0">
                <a:ea typeface="Calibri" panose="020F0502020204030204" pitchFamily="34" charset="0"/>
              </a:rPr>
              <a:t>Strengthening the European economy </a:t>
            </a:r>
            <a:r>
              <a:rPr lang="en-GB" sz="800" dirty="0">
                <a:ea typeface="Calibri" panose="020F0502020204030204" pitchFamily="34" charset="0"/>
              </a:rPr>
              <a:t>through collaboration</a:t>
            </a:r>
          </a:p>
        </p:txBody>
      </p:sp>
      <p:grpSp>
        <p:nvGrpSpPr>
          <p:cNvPr id="17" name="Group 16">
            <a:extLst>
              <a:ext uri="{FF2B5EF4-FFF2-40B4-BE49-F238E27FC236}">
                <a16:creationId xmlns:a16="http://schemas.microsoft.com/office/drawing/2014/main" id="{D69282B8-D33C-4B46-B637-640BB53ABBC6}"/>
              </a:ext>
            </a:extLst>
          </p:cNvPr>
          <p:cNvGrpSpPr/>
          <p:nvPr userDrawn="1"/>
        </p:nvGrpSpPr>
        <p:grpSpPr>
          <a:xfrm>
            <a:off x="328473" y="6251153"/>
            <a:ext cx="2266315" cy="431800"/>
            <a:chOff x="6519545" y="598622"/>
            <a:chExt cx="2266315" cy="431800"/>
          </a:xfrm>
        </p:grpSpPr>
        <p:pic>
          <p:nvPicPr>
            <p:cNvPr id="18" name="Picture 17">
              <a:extLst>
                <a:ext uri="{FF2B5EF4-FFF2-40B4-BE49-F238E27FC236}">
                  <a16:creationId xmlns:a16="http://schemas.microsoft.com/office/drawing/2014/main" id="{2F2AA1D1-4C5E-4FB1-A6CB-BDAB0A4451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9545" y="598622"/>
              <a:ext cx="643255" cy="431800"/>
            </a:xfrm>
            <a:prstGeom prst="rect">
              <a:avLst/>
            </a:prstGeom>
          </p:spPr>
        </p:pic>
        <p:sp>
          <p:nvSpPr>
            <p:cNvPr id="19" name="Text Box 2">
              <a:extLst>
                <a:ext uri="{FF2B5EF4-FFF2-40B4-BE49-F238E27FC236}">
                  <a16:creationId xmlns:a16="http://schemas.microsoft.com/office/drawing/2014/main" id="{DCF6D924-BAB4-4EF4-8B96-E7DC19E592CF}"/>
                </a:ext>
              </a:extLst>
            </p:cNvPr>
            <p:cNvSpPr txBox="1">
              <a:spLocks noChangeArrowheads="1"/>
            </p:cNvSpPr>
            <p:nvPr userDrawn="1"/>
          </p:nvSpPr>
          <p:spPr bwMode="auto">
            <a:xfrm>
              <a:off x="7193280" y="702037"/>
              <a:ext cx="1592580" cy="2057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An initiative of the European Union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60408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9A28-BC1E-47E9-BE5D-1A97AE413CFA}"/>
              </a:ext>
            </a:extLst>
          </p:cNvPr>
          <p:cNvSpPr>
            <a:spLocks noGrp="1"/>
          </p:cNvSpPr>
          <p:nvPr>
            <p:ph type="title"/>
          </p:nvPr>
        </p:nvSpPr>
        <p:spPr>
          <a:xfrm>
            <a:off x="328473" y="559294"/>
            <a:ext cx="11532093" cy="710214"/>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F4B3C40-7CE0-434F-8416-DA8400C640C8}"/>
              </a:ext>
            </a:extLst>
          </p:cNvPr>
          <p:cNvSpPr>
            <a:spLocks noGrp="1"/>
          </p:cNvSpPr>
          <p:nvPr>
            <p:ph type="body" idx="1"/>
          </p:nvPr>
        </p:nvSpPr>
        <p:spPr>
          <a:xfrm>
            <a:off x="328474" y="1438183"/>
            <a:ext cx="11532092" cy="4589755"/>
          </a:xfrm>
          <a:prstGeom prst="rect">
            <a:avLst/>
          </a:prstGeom>
        </p:spPr>
        <p:txBody>
          <a:bodyPr vert="horz" lIns="91440" tIns="45720" rIns="91440" bIns="45720" rtlCol="0">
            <a:normAutofit/>
          </a:bodyPr>
          <a:lstStyle/>
          <a:p>
            <a:pPr lvl="0"/>
            <a:r>
              <a:rPr lang="en-US" dirty="0"/>
              <a:t>Sample</a:t>
            </a:r>
          </a:p>
          <a:p>
            <a:pPr lvl="0"/>
            <a:r>
              <a:rPr lang="en-US" dirty="0"/>
              <a:t>Sample</a:t>
            </a:r>
          </a:p>
          <a:p>
            <a:pPr lvl="0"/>
            <a:r>
              <a:rPr lang="en-US" dirty="0"/>
              <a:t>Sample</a:t>
            </a:r>
            <a:endParaRPr lang="en-GB" dirty="0"/>
          </a:p>
        </p:txBody>
      </p:sp>
    </p:spTree>
    <p:extLst>
      <p:ext uri="{BB962C8B-B14F-4D97-AF65-F5344CB8AC3E}">
        <p14:creationId xmlns:p14="http://schemas.microsoft.com/office/powerpoint/2010/main" val="1693507374"/>
      </p:ext>
    </p:extLst>
  </p:cSld>
  <p:clrMap bg1="lt1" tx1="dk1" bg2="lt2" tx2="dk2" accent1="accent1" accent2="accent2" accent3="accent3" accent4="accent4" accent5="accent5" accent6="accent6" hlink="hlink" folHlink="folHlink"/>
  <p:sldLayoutIdLst>
    <p:sldLayoutId id="2147483649" r:id="rId1"/>
    <p:sldLayoutId id="2147483707" r:id="rId2"/>
    <p:sldLayoutId id="2147483650" r:id="rId3"/>
    <p:sldLayoutId id="2147483651" r:id="rId4"/>
    <p:sldLayoutId id="2147483652" r:id="rId5"/>
    <p:sldLayoutId id="2147483653" r:id="rId6"/>
    <p:sldLayoutId id="2147483704" r:id="rId7"/>
    <p:sldLayoutId id="2147483654" r:id="rId8"/>
    <p:sldLayoutId id="2147483655" r:id="rId9"/>
    <p:sldLayoutId id="2147483705" r:id="rId10"/>
    <p:sldLayoutId id="2147483656" r:id="rId11"/>
    <p:sldLayoutId id="2147483696" r:id="rId12"/>
    <p:sldLayoutId id="2147483697" r:id="rId13"/>
    <p:sldLayoutId id="2147483666" r:id="rId14"/>
    <p:sldLayoutId id="2147483667" r:id="rId15"/>
    <p:sldLayoutId id="2147483668" r:id="rId16"/>
    <p:sldLayoutId id="2147483669" r:id="rId17"/>
    <p:sldLayoutId id="2147483670" r:id="rId18"/>
    <p:sldLayoutId id="2147483671" r:id="rId19"/>
    <p:sldLayoutId id="2147483698" r:id="rId20"/>
    <p:sldLayoutId id="2147483677" r:id="rId21"/>
    <p:sldLayoutId id="2147483699" r:id="rId22"/>
    <p:sldLayoutId id="2147483700" r:id="rId23"/>
    <p:sldLayoutId id="2147483702" r:id="rId24"/>
    <p:sldLayoutId id="2147483703" r:id="rId25"/>
    <p:sldLayoutId id="2147483657" r:id="rId26"/>
    <p:sldLayoutId id="2147483659" r:id="rId27"/>
    <p:sldLayoutId id="2147483660" r:id="rId28"/>
    <p:sldLayoutId id="2147483661" r:id="rId29"/>
    <p:sldLayoutId id="2147483662" r:id="rId30"/>
    <p:sldLayoutId id="2147483663" r:id="rId31"/>
    <p:sldLayoutId id="2147483706" r:id="rId32"/>
  </p:sldLayoutIdLst>
  <p:hf hd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c.europa.eu/eusurvey/runner/SolutionSurvey#page0"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https://ec.europa.eu/eusurvey/runner/SolutionSurvey#page0"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ec.europa.eu/eusurvey/runner/SolutionSurvey#page0"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mailto:contact@clustercollaboration.eu" TargetMode="External"/><Relationship Id="rId2" Type="http://schemas.openxmlformats.org/officeDocument/2006/relationships/hyperlink" Target="https://ec.europa.eu/eusurvey/runner/SolutionSurvey#page0"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C248-F0FE-5DCD-8EC4-B2F89F08BA22}"/>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022AA1F4-C132-8152-4A1D-9212DF729FB1}"/>
              </a:ext>
            </a:extLst>
          </p:cNvPr>
          <p:cNvSpPr>
            <a:spLocks noGrp="1"/>
          </p:cNvSpPr>
          <p:nvPr>
            <p:ph type="subTitle" idx="1"/>
          </p:nvPr>
        </p:nvSpPr>
        <p:spPr/>
        <p:txBody>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5DB0CCFD-B369-DFFF-CA9C-EF4D9AE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2847" cy="6858000"/>
          </a:xfrm>
          <a:prstGeom prst="rect">
            <a:avLst/>
          </a:prstGeom>
        </p:spPr>
      </p:pic>
      <p:sp>
        <p:nvSpPr>
          <p:cNvPr id="6" name="TextBox 5">
            <a:extLst>
              <a:ext uri="{FF2B5EF4-FFF2-40B4-BE49-F238E27FC236}">
                <a16:creationId xmlns:a16="http://schemas.microsoft.com/office/drawing/2014/main" id="{4718F350-8E14-C627-272B-9B7BD6274D5A}"/>
              </a:ext>
            </a:extLst>
          </p:cNvPr>
          <p:cNvSpPr txBox="1"/>
          <p:nvPr/>
        </p:nvSpPr>
        <p:spPr>
          <a:xfrm>
            <a:off x="0" y="5277529"/>
            <a:ext cx="12191999" cy="369332"/>
          </a:xfrm>
          <a:prstGeom prst="rect">
            <a:avLst/>
          </a:prstGeom>
          <a:noFill/>
          <a:ln>
            <a:noFill/>
          </a:ln>
        </p:spPr>
        <p:txBody>
          <a:bodyPr wrap="square" rtlCol="0">
            <a:spAutoFit/>
          </a:bodyPr>
          <a:lstStyle/>
          <a:p>
            <a:pPr algn="ctr"/>
            <a:r>
              <a:rPr lang="en-GB" b="1" dirty="0">
                <a:solidFill>
                  <a:schemeClr val="bg1"/>
                </a:solidFill>
                <a:effectLst>
                  <a:outerShdw blurRad="38100" dist="38100" dir="2700000" algn="tl">
                    <a:srgbClr val="000000">
                      <a:alpha val="43137"/>
                    </a:srgbClr>
                  </a:outerShdw>
                </a:effectLst>
              </a:rPr>
              <a:t>Communications Package</a:t>
            </a:r>
          </a:p>
        </p:txBody>
      </p:sp>
    </p:spTree>
    <p:extLst>
      <p:ext uri="{BB962C8B-B14F-4D97-AF65-F5344CB8AC3E}">
        <p14:creationId xmlns:p14="http://schemas.microsoft.com/office/powerpoint/2010/main" val="179849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79E5-A8F9-BC60-D88E-4205C1C1DF9D}"/>
              </a:ext>
            </a:extLst>
          </p:cNvPr>
          <p:cNvSpPr>
            <a:spLocks noGrp="1"/>
          </p:cNvSpPr>
          <p:nvPr>
            <p:ph type="title"/>
          </p:nvPr>
        </p:nvSpPr>
        <p:spPr/>
        <p:txBody>
          <a:bodyPr>
            <a:normAutofit/>
          </a:bodyPr>
          <a:lstStyle/>
          <a:p>
            <a:r>
              <a:rPr lang="en-GB" dirty="0"/>
              <a:t>Emails to Members (clusters, SMEs, Research Institute))</a:t>
            </a:r>
          </a:p>
        </p:txBody>
      </p:sp>
      <p:sp>
        <p:nvSpPr>
          <p:cNvPr id="3" name="Content Placeholder 2">
            <a:extLst>
              <a:ext uri="{FF2B5EF4-FFF2-40B4-BE49-F238E27FC236}">
                <a16:creationId xmlns:a16="http://schemas.microsoft.com/office/drawing/2014/main" id="{0BA073EA-C9AD-2027-088B-2AC942D6292E}"/>
              </a:ext>
            </a:extLst>
          </p:cNvPr>
          <p:cNvSpPr>
            <a:spLocks noGrp="1"/>
          </p:cNvSpPr>
          <p:nvPr>
            <p:ph sz="quarter" idx="10"/>
          </p:nvPr>
        </p:nvSpPr>
        <p:spPr>
          <a:xfrm>
            <a:off x="328472" y="1352550"/>
            <a:ext cx="11532093" cy="4876800"/>
          </a:xfrm>
        </p:spPr>
        <p:txBody>
          <a:bodyPr vert="horz" lIns="91440" tIns="45720" rIns="91440" bIns="45720" rtlCol="0" anchor="t">
            <a:normAutofit fontScale="92500"/>
          </a:bodyPr>
          <a:lstStyle/>
          <a:p>
            <a:pPr>
              <a:lnSpc>
                <a:spcPct val="120000"/>
              </a:lnSpc>
              <a:spcBef>
                <a:spcPts val="0"/>
              </a:spcBef>
            </a:pPr>
            <a:r>
              <a:rPr lang="en-GB" sz="1200" u="sng" dirty="0"/>
              <a:t>Subject</a:t>
            </a:r>
            <a:r>
              <a:rPr lang="en-GB" sz="1200" dirty="0"/>
              <a:t>: </a:t>
            </a:r>
          </a:p>
          <a:p>
            <a:pPr>
              <a:lnSpc>
                <a:spcPct val="120000"/>
              </a:lnSpc>
              <a:spcBef>
                <a:spcPts val="0"/>
              </a:spcBef>
            </a:pPr>
            <a:r>
              <a:rPr lang="en-GB" sz="1200" dirty="0"/>
              <a:t>Request for support: Survey – A Solutions-Oriented Approach to Supply Chain Disruptions on behalf of the European Commission </a:t>
            </a:r>
          </a:p>
          <a:p>
            <a:pPr>
              <a:lnSpc>
                <a:spcPct val="120000"/>
              </a:lnSpc>
              <a:spcBef>
                <a:spcPts val="0"/>
              </a:spcBef>
            </a:pPr>
            <a:endParaRPr lang="en-GB" sz="1200" dirty="0"/>
          </a:p>
          <a:p>
            <a:pPr>
              <a:lnSpc>
                <a:spcPct val="120000"/>
              </a:lnSpc>
              <a:spcBef>
                <a:spcPts val="0"/>
              </a:spcBef>
            </a:pPr>
            <a:r>
              <a:rPr lang="en-GB" sz="1200" u="sng" dirty="0"/>
              <a:t>Text</a:t>
            </a:r>
            <a:r>
              <a:rPr lang="en-GB" sz="1200" dirty="0"/>
              <a:t>: </a:t>
            </a:r>
          </a:p>
          <a:p>
            <a:pPr>
              <a:lnSpc>
                <a:spcPct val="120000"/>
              </a:lnSpc>
              <a:spcBef>
                <a:spcPts val="0"/>
              </a:spcBef>
            </a:pPr>
            <a:r>
              <a:rPr lang="en-GB" sz="1200" dirty="0"/>
              <a:t>Your support counts! </a:t>
            </a:r>
          </a:p>
          <a:p>
            <a:pPr>
              <a:lnSpc>
                <a:spcPct val="120000"/>
              </a:lnSpc>
              <a:spcBef>
                <a:spcPts val="0"/>
              </a:spcBef>
            </a:pPr>
            <a:endParaRPr lang="en-GB" sz="1200" dirty="0"/>
          </a:p>
          <a:p>
            <a:pPr>
              <a:lnSpc>
                <a:spcPct val="120000"/>
              </a:lnSpc>
              <a:spcBef>
                <a:spcPts val="0"/>
              </a:spcBef>
            </a:pPr>
            <a:r>
              <a:rPr lang="en-GB" sz="1200" dirty="0"/>
              <a:t>Under the current geopolitical circumstances, many European companies are facing supply chain disruptions. As a follow-up </a:t>
            </a:r>
            <a:r>
              <a:rPr lang="en-GB" sz="1200"/>
              <a:t>to our </a:t>
            </a:r>
            <a:r>
              <a:rPr lang="en-GB" sz="1200" dirty="0"/>
              <a:t>recent survey that asked how these disruptions were manifesting, we would now like to hear your ideas for solutions to build supply chain resilience and address these disruptions.</a:t>
            </a:r>
            <a:r>
              <a:rPr lang="en-GB" sz="1200"/>
              <a:t>  </a:t>
            </a:r>
            <a:endParaRPr lang="en-GB" sz="1200" dirty="0"/>
          </a:p>
          <a:p>
            <a:pPr>
              <a:lnSpc>
                <a:spcPct val="120000"/>
              </a:lnSpc>
              <a:spcBef>
                <a:spcPts val="0"/>
              </a:spcBef>
            </a:pPr>
            <a:endParaRPr lang="en-GB" sz="1200" dirty="0"/>
          </a:p>
          <a:p>
            <a:pPr>
              <a:lnSpc>
                <a:spcPct val="120000"/>
              </a:lnSpc>
              <a:spcBef>
                <a:spcPts val="0"/>
              </a:spcBef>
            </a:pPr>
            <a:r>
              <a:rPr lang="en-GB" sz="1200" dirty="0"/>
              <a:t>The survey is organised on behalf of the European Commission by the European Cluster Collaboration Platform (ECCP), in collaboration with the Enterprises Europe Network. </a:t>
            </a:r>
            <a:r>
              <a:rPr lang="en-GB" sz="1200"/>
              <a:t>Your contributions are key to us and </a:t>
            </a:r>
            <a:r>
              <a:rPr lang="en-GB" sz="1200" dirty="0"/>
              <a:t>will directly feed into policy consultations with the European Commission. </a:t>
            </a:r>
            <a:r>
              <a:rPr lang="en-GB" sz="1200"/>
              <a:t>We </a:t>
            </a:r>
            <a:r>
              <a:rPr lang="en-GB" sz="1200" dirty="0"/>
              <a:t>kindly </a:t>
            </a:r>
            <a:r>
              <a:rPr lang="en-GB" sz="1200"/>
              <a:t>encourage </a:t>
            </a:r>
            <a:r>
              <a:rPr lang="en-GB" sz="1200" dirty="0"/>
              <a:t>you to share your views on </a:t>
            </a:r>
            <a:r>
              <a:rPr lang="en-GB" sz="1200"/>
              <a:t>how </a:t>
            </a:r>
            <a:r>
              <a:rPr lang="en-GB" sz="1200" dirty="0"/>
              <a:t>target </a:t>
            </a:r>
            <a:r>
              <a:rPr lang="en-GB" sz="1200"/>
              <a:t>these </a:t>
            </a:r>
            <a:r>
              <a:rPr lang="en-GB" sz="1200" dirty="0"/>
              <a:t>supply chain disruptions</a:t>
            </a:r>
            <a:r>
              <a:rPr lang="en-GB" sz="1200"/>
              <a:t> by taking a moment to complete this survey, it should take no longer than 10 minutes</a:t>
            </a:r>
            <a:r>
              <a:rPr lang="en-GB" sz="1200" dirty="0"/>
              <a:t>.</a:t>
            </a:r>
          </a:p>
          <a:p>
            <a:pPr>
              <a:lnSpc>
                <a:spcPct val="120000"/>
              </a:lnSpc>
              <a:spcBef>
                <a:spcPts val="0"/>
              </a:spcBef>
            </a:pPr>
            <a:endParaRPr lang="en-GB" sz="1200" dirty="0"/>
          </a:p>
          <a:p>
            <a:pPr>
              <a:lnSpc>
                <a:spcPct val="120000"/>
              </a:lnSpc>
              <a:spcBef>
                <a:spcPts val="0"/>
              </a:spcBef>
            </a:pPr>
            <a:r>
              <a:rPr lang="en-GB" sz="1200" dirty="0"/>
              <a:t>Furthermore, please circulate the survey link among your networks. The higher the turn-out, the better the representation of your interests in future EU policies!</a:t>
            </a:r>
            <a:r>
              <a:rPr lang="en-GB" sz="1200"/>
              <a:t> </a:t>
            </a:r>
            <a:endParaRPr lang="en-GB" sz="1200" dirty="0"/>
          </a:p>
          <a:p>
            <a:pPr>
              <a:lnSpc>
                <a:spcPct val="120000"/>
              </a:lnSpc>
              <a:spcBef>
                <a:spcPts val="0"/>
              </a:spcBef>
            </a:pPr>
            <a:endParaRPr lang="en-GB" sz="1200" dirty="0"/>
          </a:p>
          <a:p>
            <a:pPr>
              <a:lnSpc>
                <a:spcPct val="120000"/>
              </a:lnSpc>
              <a:spcBef>
                <a:spcPts val="0"/>
              </a:spcBef>
            </a:pPr>
            <a:r>
              <a:rPr lang="en-GB" sz="1200" dirty="0"/>
              <a:t>Please click here to participate: </a:t>
            </a:r>
            <a:r>
              <a:rPr lang="en-GB" sz="1200" dirty="0">
                <a:hlinkClick r:id="rId2"/>
              </a:rPr>
              <a:t>https://ec.europa.eu/eusurvey/runner/SolutionSurvey#page0</a:t>
            </a:r>
            <a:r>
              <a:rPr lang="en-GB" sz="1200" dirty="0"/>
              <a:t>  </a:t>
            </a:r>
          </a:p>
          <a:p>
            <a:pPr>
              <a:lnSpc>
                <a:spcPct val="120000"/>
              </a:lnSpc>
              <a:spcBef>
                <a:spcPts val="0"/>
              </a:spcBef>
            </a:pPr>
            <a:endParaRPr lang="en-GB" sz="1200" dirty="0"/>
          </a:p>
          <a:p>
            <a:pPr>
              <a:lnSpc>
                <a:spcPct val="120000"/>
              </a:lnSpc>
              <a:spcBef>
                <a:spcPts val="0"/>
              </a:spcBef>
            </a:pPr>
            <a:r>
              <a:rPr lang="en-GB" sz="1200" dirty="0"/>
              <a:t>The survey is open for participation until 6 June 2022. In the next 2 weeks, we will approach you once more with a reminder. If you have any questions, do not hesitate to contact the ECCP Team at contact@clustercollaboration.eu. </a:t>
            </a:r>
          </a:p>
          <a:p>
            <a:pPr>
              <a:lnSpc>
                <a:spcPct val="120000"/>
              </a:lnSpc>
              <a:spcBef>
                <a:spcPts val="0"/>
              </a:spcBef>
            </a:pPr>
            <a:endParaRPr lang="en-GB" sz="1200" dirty="0"/>
          </a:p>
          <a:p>
            <a:pPr>
              <a:lnSpc>
                <a:spcPct val="120000"/>
              </a:lnSpc>
              <a:spcBef>
                <a:spcPts val="0"/>
              </a:spcBef>
            </a:pPr>
            <a:r>
              <a:rPr lang="en-GB" sz="1200" dirty="0"/>
              <a:t> On behalf of DG GROW and EISMEA, we would like to thank you for your support! </a:t>
            </a:r>
          </a:p>
        </p:txBody>
      </p:sp>
      <p:sp>
        <p:nvSpPr>
          <p:cNvPr id="4" name="Slide Number Placeholder 3">
            <a:extLst>
              <a:ext uri="{FF2B5EF4-FFF2-40B4-BE49-F238E27FC236}">
                <a16:creationId xmlns:a16="http://schemas.microsoft.com/office/drawing/2014/main" id="{9C12A07B-091D-DA57-7633-81C6C2B67C01}"/>
              </a:ext>
            </a:extLst>
          </p:cNvPr>
          <p:cNvSpPr>
            <a:spLocks noGrp="1"/>
          </p:cNvSpPr>
          <p:nvPr>
            <p:ph type="sldNum" sz="quarter" idx="4"/>
          </p:nvPr>
        </p:nvSpPr>
        <p:spPr/>
        <p:txBody>
          <a:bodyPr/>
          <a:lstStyle/>
          <a:p>
            <a:fld id="{B387B070-741B-476A-9F8F-1439642B2301}" type="slidenum">
              <a:rPr lang="en-GB" smtClean="0"/>
              <a:pPr/>
              <a:t>2</a:t>
            </a:fld>
            <a:endParaRPr lang="en-GB" dirty="0"/>
          </a:p>
        </p:txBody>
      </p:sp>
      <p:sp>
        <p:nvSpPr>
          <p:cNvPr id="5" name="Footer Placeholder 4">
            <a:extLst>
              <a:ext uri="{FF2B5EF4-FFF2-40B4-BE49-F238E27FC236}">
                <a16:creationId xmlns:a16="http://schemas.microsoft.com/office/drawing/2014/main" id="{9F50FAFD-9AFF-913B-6BEF-4749413F0F89}"/>
              </a:ext>
            </a:extLst>
          </p:cNvPr>
          <p:cNvSpPr>
            <a:spLocks noGrp="1"/>
          </p:cNvSpPr>
          <p:nvPr>
            <p:ph type="ftr" sz="quarter" idx="3"/>
          </p:nvPr>
        </p:nvSpPr>
        <p:spPr/>
        <p:txBody>
          <a:bodyPr/>
          <a:lstStyle/>
          <a:p>
            <a:pPr marL="457200" algn="ctr"/>
            <a:r>
              <a:rPr lang="en-GB" sz="800" b="1">
                <a:ea typeface="Calibri" panose="020F0502020204030204" pitchFamily="34" charset="0"/>
              </a:rPr>
              <a:t>Strengthening the European economy </a:t>
            </a:r>
            <a:r>
              <a:rPr lang="en-GB" sz="800">
                <a:ea typeface="Calibri" panose="020F0502020204030204" pitchFamily="34" charset="0"/>
              </a:rPr>
              <a:t>through collaboration</a:t>
            </a:r>
            <a:endParaRPr lang="en-GB" sz="800" dirty="0">
              <a:ea typeface="Calibri" panose="020F0502020204030204" pitchFamily="34" charset="0"/>
            </a:endParaRPr>
          </a:p>
        </p:txBody>
      </p:sp>
    </p:spTree>
    <p:extLst>
      <p:ext uri="{BB962C8B-B14F-4D97-AF65-F5344CB8AC3E}">
        <p14:creationId xmlns:p14="http://schemas.microsoft.com/office/powerpoint/2010/main" val="292495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79E5-A8F9-BC60-D88E-4205C1C1DF9D}"/>
              </a:ext>
            </a:extLst>
          </p:cNvPr>
          <p:cNvSpPr>
            <a:spLocks noGrp="1"/>
          </p:cNvSpPr>
          <p:nvPr>
            <p:ph type="title"/>
          </p:nvPr>
        </p:nvSpPr>
        <p:spPr/>
        <p:txBody>
          <a:bodyPr/>
          <a:lstStyle/>
          <a:p>
            <a:r>
              <a:rPr lang="en-GB" dirty="0"/>
              <a:t>Twitter</a:t>
            </a:r>
          </a:p>
        </p:txBody>
      </p:sp>
      <p:sp>
        <p:nvSpPr>
          <p:cNvPr id="3" name="Content Placeholder 2">
            <a:extLst>
              <a:ext uri="{FF2B5EF4-FFF2-40B4-BE49-F238E27FC236}">
                <a16:creationId xmlns:a16="http://schemas.microsoft.com/office/drawing/2014/main" id="{0BA073EA-C9AD-2027-088B-2AC942D6292E}"/>
              </a:ext>
            </a:extLst>
          </p:cNvPr>
          <p:cNvSpPr>
            <a:spLocks noGrp="1"/>
          </p:cNvSpPr>
          <p:nvPr>
            <p:ph sz="quarter" idx="10"/>
          </p:nvPr>
        </p:nvSpPr>
        <p:spPr>
          <a:xfrm>
            <a:off x="328472" y="1524000"/>
            <a:ext cx="11532093" cy="4438650"/>
          </a:xfrm>
        </p:spPr>
        <p:txBody>
          <a:bodyPr anchor="ctr">
            <a:normAutofit/>
          </a:bodyPr>
          <a:lstStyle/>
          <a:p>
            <a:pPr>
              <a:lnSpc>
                <a:spcPct val="100000"/>
              </a:lnSpc>
              <a:spcBef>
                <a:spcPts val="0"/>
              </a:spcBef>
            </a:pPr>
            <a:r>
              <a:rPr lang="en-GB" b="0" i="0" dirty="0">
                <a:effectLst/>
              </a:rPr>
              <a:t>📣Calling all European companies‼️ </a:t>
            </a:r>
            <a:br>
              <a:rPr lang="en-GB" dirty="0"/>
            </a:br>
            <a:br>
              <a:rPr lang="en-GB" dirty="0"/>
            </a:br>
            <a:r>
              <a:rPr lang="en-GB" b="0" i="0" dirty="0">
                <a:effectLst/>
              </a:rPr>
              <a:t>Has your business recently suffered from #supplychaindisruptions? Do you have ideas on how these disruptions should be solved? We want to hear from you!</a:t>
            </a:r>
            <a:br>
              <a:rPr lang="en-GB" dirty="0"/>
            </a:br>
            <a:br>
              <a:rPr lang="en-GB" dirty="0"/>
            </a:br>
            <a:r>
              <a:rPr lang="en-GB" b="0" i="0" dirty="0">
                <a:effectLst/>
              </a:rPr>
              <a:t>Fill in our survey before 6 June👇</a:t>
            </a:r>
          </a:p>
          <a:p>
            <a:pPr>
              <a:lnSpc>
                <a:spcPct val="100000"/>
              </a:lnSpc>
              <a:spcBef>
                <a:spcPts val="0"/>
              </a:spcBef>
            </a:pPr>
            <a:r>
              <a:rPr lang="en-GB" dirty="0">
                <a:hlinkClick r:id="rId2"/>
              </a:rPr>
              <a:t>https://ec.europa.eu/eusurvey/runner/SolutionSurvey#page0</a:t>
            </a:r>
            <a:r>
              <a:rPr lang="en-GB" dirty="0"/>
              <a:t> </a:t>
            </a:r>
            <a:br>
              <a:rPr lang="en-GB" dirty="0"/>
            </a:br>
            <a:br>
              <a:rPr lang="en-GB" dirty="0"/>
            </a:br>
            <a:r>
              <a:rPr lang="en-GB" b="0" i="0" dirty="0">
                <a:effectLst/>
              </a:rPr>
              <a:t>#EUClusters #SME </a:t>
            </a:r>
          </a:p>
          <a:p>
            <a:pPr>
              <a:lnSpc>
                <a:spcPct val="100000"/>
              </a:lnSpc>
              <a:spcBef>
                <a:spcPts val="0"/>
              </a:spcBef>
            </a:pPr>
            <a:endParaRPr lang="en-GB" dirty="0"/>
          </a:p>
        </p:txBody>
      </p:sp>
      <p:sp>
        <p:nvSpPr>
          <p:cNvPr id="4" name="Slide Number Placeholder 3">
            <a:extLst>
              <a:ext uri="{FF2B5EF4-FFF2-40B4-BE49-F238E27FC236}">
                <a16:creationId xmlns:a16="http://schemas.microsoft.com/office/drawing/2014/main" id="{9C12A07B-091D-DA57-7633-81C6C2B67C01}"/>
              </a:ext>
            </a:extLst>
          </p:cNvPr>
          <p:cNvSpPr>
            <a:spLocks noGrp="1"/>
          </p:cNvSpPr>
          <p:nvPr>
            <p:ph type="sldNum" sz="quarter" idx="4"/>
          </p:nvPr>
        </p:nvSpPr>
        <p:spPr/>
        <p:txBody>
          <a:bodyPr/>
          <a:lstStyle/>
          <a:p>
            <a:fld id="{B387B070-741B-476A-9F8F-1439642B2301}" type="slidenum">
              <a:rPr lang="en-GB" smtClean="0"/>
              <a:pPr/>
              <a:t>3</a:t>
            </a:fld>
            <a:endParaRPr lang="en-GB" dirty="0"/>
          </a:p>
        </p:txBody>
      </p:sp>
      <p:sp>
        <p:nvSpPr>
          <p:cNvPr id="5" name="Footer Placeholder 4">
            <a:extLst>
              <a:ext uri="{FF2B5EF4-FFF2-40B4-BE49-F238E27FC236}">
                <a16:creationId xmlns:a16="http://schemas.microsoft.com/office/drawing/2014/main" id="{9F50FAFD-9AFF-913B-6BEF-4749413F0F89}"/>
              </a:ext>
            </a:extLst>
          </p:cNvPr>
          <p:cNvSpPr>
            <a:spLocks noGrp="1"/>
          </p:cNvSpPr>
          <p:nvPr>
            <p:ph type="ftr" sz="quarter" idx="3"/>
          </p:nvPr>
        </p:nvSpPr>
        <p:spPr/>
        <p:txBody>
          <a:bodyPr/>
          <a:lstStyle/>
          <a:p>
            <a:pPr marL="457200" algn="ctr"/>
            <a:r>
              <a:rPr lang="en-GB" sz="800" b="1">
                <a:ea typeface="Calibri" panose="020F0502020204030204" pitchFamily="34" charset="0"/>
              </a:rPr>
              <a:t>Strengthening the European economy </a:t>
            </a:r>
            <a:r>
              <a:rPr lang="en-GB" sz="800">
                <a:ea typeface="Calibri" panose="020F0502020204030204" pitchFamily="34" charset="0"/>
              </a:rPr>
              <a:t>through collaboration</a:t>
            </a:r>
            <a:endParaRPr lang="en-GB" sz="800" dirty="0">
              <a:ea typeface="Calibri" panose="020F0502020204030204" pitchFamily="34" charset="0"/>
            </a:endParaRPr>
          </a:p>
        </p:txBody>
      </p:sp>
    </p:spTree>
    <p:extLst>
      <p:ext uri="{BB962C8B-B14F-4D97-AF65-F5344CB8AC3E}">
        <p14:creationId xmlns:p14="http://schemas.microsoft.com/office/powerpoint/2010/main" val="1402935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79E5-A8F9-BC60-D88E-4205C1C1DF9D}"/>
              </a:ext>
            </a:extLst>
          </p:cNvPr>
          <p:cNvSpPr>
            <a:spLocks noGrp="1"/>
          </p:cNvSpPr>
          <p:nvPr>
            <p:ph type="title"/>
          </p:nvPr>
        </p:nvSpPr>
        <p:spPr/>
        <p:txBody>
          <a:bodyPr/>
          <a:lstStyle/>
          <a:p>
            <a:r>
              <a:rPr lang="en-GB" dirty="0"/>
              <a:t>LinkedIn and Facebook</a:t>
            </a:r>
          </a:p>
        </p:txBody>
      </p:sp>
      <p:sp>
        <p:nvSpPr>
          <p:cNvPr id="3" name="Content Placeholder 2">
            <a:extLst>
              <a:ext uri="{FF2B5EF4-FFF2-40B4-BE49-F238E27FC236}">
                <a16:creationId xmlns:a16="http://schemas.microsoft.com/office/drawing/2014/main" id="{0BA073EA-C9AD-2027-088B-2AC942D6292E}"/>
              </a:ext>
            </a:extLst>
          </p:cNvPr>
          <p:cNvSpPr>
            <a:spLocks noGrp="1"/>
          </p:cNvSpPr>
          <p:nvPr>
            <p:ph sz="quarter" idx="10"/>
          </p:nvPr>
        </p:nvSpPr>
        <p:spPr>
          <a:xfrm>
            <a:off x="328472" y="1524000"/>
            <a:ext cx="11532093" cy="4591050"/>
          </a:xfrm>
        </p:spPr>
        <p:txBody>
          <a:bodyPr anchor="ctr">
            <a:normAutofit/>
          </a:bodyPr>
          <a:lstStyle/>
          <a:p>
            <a:r>
              <a:rPr lang="en-GB" dirty="0">
                <a:ea typeface="+mn-lt"/>
                <a:cs typeface="+mn-lt"/>
              </a:rPr>
              <a:t>📣Calling all European companies!</a:t>
            </a:r>
            <a:endParaRPr lang="en-US" dirty="0"/>
          </a:p>
          <a:p>
            <a:pPr>
              <a:lnSpc>
                <a:spcPct val="120000"/>
              </a:lnSpc>
              <a:spcBef>
                <a:spcPts val="0"/>
              </a:spcBef>
            </a:pPr>
            <a:endParaRPr lang="en-GB" dirty="0"/>
          </a:p>
          <a:p>
            <a:pPr>
              <a:lnSpc>
                <a:spcPct val="120000"/>
              </a:lnSpc>
              <a:spcBef>
                <a:spcPts val="0"/>
              </a:spcBef>
            </a:pPr>
            <a:r>
              <a:rPr lang="en-GB" dirty="0"/>
              <a:t>Has your business recently suffered from supply </a:t>
            </a:r>
            <a:r>
              <a:rPr lang="en-GB"/>
              <a:t>chain disruptions</a:t>
            </a:r>
            <a:r>
              <a:rPr lang="en-GB" dirty="0"/>
              <a:t>? Do you have ideas 💡 on how these disruptions should be solved? If the answers are yes, we want to hear from you! </a:t>
            </a:r>
          </a:p>
          <a:p>
            <a:pPr>
              <a:lnSpc>
                <a:spcPct val="120000"/>
              </a:lnSpc>
              <a:spcBef>
                <a:spcPts val="0"/>
              </a:spcBef>
            </a:pPr>
            <a:endParaRPr lang="en-GB" dirty="0"/>
          </a:p>
          <a:p>
            <a:pPr>
              <a:lnSpc>
                <a:spcPct val="120000"/>
              </a:lnSpc>
              <a:spcBef>
                <a:spcPts val="0"/>
              </a:spcBef>
            </a:pPr>
            <a:r>
              <a:rPr lang="en-GB" dirty="0"/>
              <a:t>Share your ideas on how to build supply chain resilience with us today by taking part in our survey! </a:t>
            </a:r>
          </a:p>
          <a:p>
            <a:pPr>
              <a:lnSpc>
                <a:spcPct val="120000"/>
              </a:lnSpc>
              <a:spcBef>
                <a:spcPts val="0"/>
              </a:spcBef>
            </a:pPr>
            <a:endParaRPr lang="en-GB" dirty="0"/>
          </a:p>
          <a:p>
            <a:pPr>
              <a:lnSpc>
                <a:spcPct val="120000"/>
              </a:lnSpc>
              <a:spcBef>
                <a:spcPts val="0"/>
              </a:spcBef>
            </a:pPr>
            <a:r>
              <a:rPr lang="en-GB" dirty="0"/>
              <a:t>This survey aims to identify solution-oriented approaches, and prepare roadmaps for joint projects that deal with supply chain disruptions across Europe. We welcome companies, clusters, industrial stakeholders, research organisations and others to participate in this survey!</a:t>
            </a:r>
          </a:p>
          <a:p>
            <a:pPr>
              <a:lnSpc>
                <a:spcPct val="120000"/>
              </a:lnSpc>
              <a:spcBef>
                <a:spcPts val="0"/>
              </a:spcBef>
            </a:pPr>
            <a:r>
              <a:rPr lang="en-GB" dirty="0"/>
              <a:t>  </a:t>
            </a:r>
          </a:p>
          <a:p>
            <a:pPr>
              <a:lnSpc>
                <a:spcPct val="120000"/>
              </a:lnSpc>
              <a:spcBef>
                <a:spcPts val="0"/>
              </a:spcBef>
            </a:pPr>
            <a:r>
              <a:rPr lang="en-GB" dirty="0"/>
              <a:t>The survey is open for participation until 6 June 2022</a:t>
            </a:r>
            <a:r>
              <a:rPr lang="en-GB" b="0" i="0" dirty="0">
                <a:solidFill>
                  <a:srgbClr val="111111"/>
                </a:solidFill>
                <a:effectLst/>
              </a:rPr>
              <a:t>👇 </a:t>
            </a:r>
          </a:p>
          <a:p>
            <a:pPr>
              <a:lnSpc>
                <a:spcPct val="120000"/>
              </a:lnSpc>
              <a:spcBef>
                <a:spcPts val="0"/>
              </a:spcBef>
            </a:pPr>
            <a:r>
              <a:rPr lang="en-GB" dirty="0">
                <a:hlinkClick r:id="rId2"/>
              </a:rPr>
              <a:t>https://ec.europa.eu/eusurvey/runner/SolutionSurvey#page0</a:t>
            </a:r>
            <a:r>
              <a:rPr lang="en-GB" dirty="0"/>
              <a:t>   </a:t>
            </a:r>
          </a:p>
          <a:p>
            <a:pPr>
              <a:lnSpc>
                <a:spcPct val="120000"/>
              </a:lnSpc>
              <a:spcBef>
                <a:spcPts val="0"/>
              </a:spcBef>
            </a:pPr>
            <a:endParaRPr lang="en-GB" dirty="0"/>
          </a:p>
        </p:txBody>
      </p:sp>
      <p:sp>
        <p:nvSpPr>
          <p:cNvPr id="4" name="Slide Number Placeholder 3">
            <a:extLst>
              <a:ext uri="{FF2B5EF4-FFF2-40B4-BE49-F238E27FC236}">
                <a16:creationId xmlns:a16="http://schemas.microsoft.com/office/drawing/2014/main" id="{9C12A07B-091D-DA57-7633-81C6C2B67C01}"/>
              </a:ext>
            </a:extLst>
          </p:cNvPr>
          <p:cNvSpPr>
            <a:spLocks noGrp="1"/>
          </p:cNvSpPr>
          <p:nvPr>
            <p:ph type="sldNum" sz="quarter" idx="4"/>
          </p:nvPr>
        </p:nvSpPr>
        <p:spPr/>
        <p:txBody>
          <a:bodyPr/>
          <a:lstStyle/>
          <a:p>
            <a:fld id="{B387B070-741B-476A-9F8F-1439642B2301}" type="slidenum">
              <a:rPr lang="en-GB" smtClean="0"/>
              <a:pPr/>
              <a:t>4</a:t>
            </a:fld>
            <a:endParaRPr lang="en-GB" dirty="0"/>
          </a:p>
        </p:txBody>
      </p:sp>
      <p:sp>
        <p:nvSpPr>
          <p:cNvPr id="5" name="Footer Placeholder 4">
            <a:extLst>
              <a:ext uri="{FF2B5EF4-FFF2-40B4-BE49-F238E27FC236}">
                <a16:creationId xmlns:a16="http://schemas.microsoft.com/office/drawing/2014/main" id="{9F50FAFD-9AFF-913B-6BEF-4749413F0F89}"/>
              </a:ext>
            </a:extLst>
          </p:cNvPr>
          <p:cNvSpPr>
            <a:spLocks noGrp="1"/>
          </p:cNvSpPr>
          <p:nvPr>
            <p:ph type="ftr" sz="quarter" idx="3"/>
          </p:nvPr>
        </p:nvSpPr>
        <p:spPr/>
        <p:txBody>
          <a:bodyPr/>
          <a:lstStyle/>
          <a:p>
            <a:pPr marL="457200" algn="ctr"/>
            <a:r>
              <a:rPr lang="en-GB" sz="800" b="1">
                <a:ea typeface="Calibri" panose="020F0502020204030204" pitchFamily="34" charset="0"/>
              </a:rPr>
              <a:t>Strengthening the European economy </a:t>
            </a:r>
            <a:r>
              <a:rPr lang="en-GB" sz="800">
                <a:ea typeface="Calibri" panose="020F0502020204030204" pitchFamily="34" charset="0"/>
              </a:rPr>
              <a:t>through collaboration</a:t>
            </a:r>
            <a:endParaRPr lang="en-GB" sz="800" dirty="0">
              <a:ea typeface="Calibri" panose="020F0502020204030204" pitchFamily="34" charset="0"/>
            </a:endParaRPr>
          </a:p>
        </p:txBody>
      </p:sp>
    </p:spTree>
    <p:extLst>
      <p:ext uri="{BB962C8B-B14F-4D97-AF65-F5344CB8AC3E}">
        <p14:creationId xmlns:p14="http://schemas.microsoft.com/office/powerpoint/2010/main" val="133743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79E5-A8F9-BC60-D88E-4205C1C1DF9D}"/>
              </a:ext>
            </a:extLst>
          </p:cNvPr>
          <p:cNvSpPr>
            <a:spLocks noGrp="1"/>
          </p:cNvSpPr>
          <p:nvPr>
            <p:ph type="title"/>
          </p:nvPr>
        </p:nvSpPr>
        <p:spPr/>
        <p:txBody>
          <a:bodyPr/>
          <a:lstStyle/>
          <a:p>
            <a:r>
              <a:rPr lang="en-GB" dirty="0"/>
              <a:t>Website news item / newsletter item</a:t>
            </a:r>
          </a:p>
        </p:txBody>
      </p:sp>
      <p:sp>
        <p:nvSpPr>
          <p:cNvPr id="3" name="Content Placeholder 2">
            <a:extLst>
              <a:ext uri="{FF2B5EF4-FFF2-40B4-BE49-F238E27FC236}">
                <a16:creationId xmlns:a16="http://schemas.microsoft.com/office/drawing/2014/main" id="{0BA073EA-C9AD-2027-088B-2AC942D6292E}"/>
              </a:ext>
            </a:extLst>
          </p:cNvPr>
          <p:cNvSpPr>
            <a:spLocks noGrp="1"/>
          </p:cNvSpPr>
          <p:nvPr>
            <p:ph sz="quarter" idx="10"/>
          </p:nvPr>
        </p:nvSpPr>
        <p:spPr>
          <a:xfrm>
            <a:off x="328472" y="1524000"/>
            <a:ext cx="11532093" cy="4667250"/>
          </a:xfrm>
        </p:spPr>
        <p:txBody>
          <a:bodyPr vert="horz" lIns="91440" tIns="45720" rIns="91440" bIns="45720" rtlCol="0" anchor="t">
            <a:normAutofit fontScale="77500" lnSpcReduction="20000"/>
          </a:bodyPr>
          <a:lstStyle/>
          <a:p>
            <a:pPr algn="just" rtl="0" fontAlgn="base">
              <a:lnSpc>
                <a:spcPct val="120000"/>
              </a:lnSpc>
              <a:spcBef>
                <a:spcPts val="0"/>
              </a:spcBef>
            </a:pPr>
            <a:r>
              <a:rPr lang="en-GB" sz="1800" b="0" i="0" u="sng" dirty="0">
                <a:solidFill>
                  <a:srgbClr val="000000"/>
                </a:solidFill>
                <a:effectLst/>
              </a:rPr>
              <a:t>Title</a:t>
            </a:r>
            <a:r>
              <a:rPr lang="en-GB" sz="1800" b="0" i="0" dirty="0">
                <a:solidFill>
                  <a:srgbClr val="000000"/>
                </a:solidFill>
                <a:effectLst/>
              </a:rPr>
              <a:t>:</a:t>
            </a:r>
          </a:p>
          <a:p>
            <a:pPr algn="just" rtl="0" fontAlgn="base">
              <a:lnSpc>
                <a:spcPct val="120000"/>
              </a:lnSpc>
              <a:spcBef>
                <a:spcPts val="0"/>
              </a:spcBef>
            </a:pPr>
            <a:r>
              <a:rPr lang="en-GB" sz="1800" b="0" i="0" dirty="0">
                <a:solidFill>
                  <a:srgbClr val="000000"/>
                </a:solidFill>
                <a:effectLst/>
              </a:rPr>
              <a:t>Request for support: Survey – A Solutions-Oriented Approach to Supply Chain Disruptions on behalf of the European Commission </a:t>
            </a:r>
          </a:p>
          <a:p>
            <a:pPr algn="just" rtl="0" fontAlgn="base">
              <a:lnSpc>
                <a:spcPct val="120000"/>
              </a:lnSpc>
              <a:spcBef>
                <a:spcPts val="0"/>
              </a:spcBef>
            </a:pPr>
            <a:endParaRPr lang="en-GB" sz="1800" b="0" i="0" dirty="0">
              <a:solidFill>
                <a:srgbClr val="000000"/>
              </a:solidFill>
              <a:effectLst/>
            </a:endParaRPr>
          </a:p>
          <a:p>
            <a:pPr algn="just" rtl="0" fontAlgn="base">
              <a:lnSpc>
                <a:spcPct val="120000"/>
              </a:lnSpc>
              <a:spcBef>
                <a:spcPts val="0"/>
              </a:spcBef>
            </a:pPr>
            <a:r>
              <a:rPr lang="en-GB" sz="1800" b="0" i="0" u="sng" dirty="0">
                <a:solidFill>
                  <a:srgbClr val="000000"/>
                </a:solidFill>
                <a:effectLst/>
              </a:rPr>
              <a:t>Text</a:t>
            </a:r>
            <a:r>
              <a:rPr lang="en-GB" sz="1800" b="0" i="0" dirty="0">
                <a:solidFill>
                  <a:srgbClr val="000000"/>
                </a:solidFill>
                <a:effectLst/>
              </a:rPr>
              <a:t>:</a:t>
            </a:r>
          </a:p>
          <a:p>
            <a:pPr algn="just" rtl="0" fontAlgn="base">
              <a:lnSpc>
                <a:spcPct val="120000"/>
              </a:lnSpc>
              <a:spcBef>
                <a:spcPts val="0"/>
              </a:spcBef>
            </a:pPr>
            <a:r>
              <a:rPr lang="en-GB" sz="1800" b="0" i="0" dirty="0">
                <a:solidFill>
                  <a:srgbClr val="000000"/>
                </a:solidFill>
                <a:effectLst/>
              </a:rPr>
              <a:t>Your support counts! </a:t>
            </a:r>
            <a:endParaRPr lang="en-GB" b="0" i="0" dirty="0">
              <a:solidFill>
                <a:srgbClr val="000000"/>
              </a:solidFill>
              <a:effectLst/>
            </a:endParaRPr>
          </a:p>
          <a:p>
            <a:pPr algn="just" rtl="0" fontAlgn="base">
              <a:lnSpc>
                <a:spcPct val="120000"/>
              </a:lnSpc>
              <a:spcBef>
                <a:spcPts val="0"/>
              </a:spcBef>
            </a:pPr>
            <a:endParaRPr lang="en-GB" b="0" i="0" dirty="0">
              <a:solidFill>
                <a:srgbClr val="000000"/>
              </a:solidFill>
              <a:effectLst/>
            </a:endParaRPr>
          </a:p>
          <a:p>
            <a:pPr algn="just" fontAlgn="base">
              <a:lnSpc>
                <a:spcPct val="120000"/>
              </a:lnSpc>
              <a:spcBef>
                <a:spcPts val="0"/>
              </a:spcBef>
            </a:pPr>
            <a:r>
              <a:rPr lang="en-GB" sz="1800" b="0" i="0" dirty="0">
                <a:solidFill>
                  <a:srgbClr val="000000"/>
                </a:solidFill>
                <a:effectLst/>
              </a:rPr>
              <a:t>Has your business recently suffered from supply chain disruptions? Do you have ideas on how these disruptions should be solved? If the answers </a:t>
            </a:r>
            <a:r>
              <a:rPr lang="en-GB">
                <a:solidFill>
                  <a:srgbClr val="000000"/>
                </a:solidFill>
              </a:rPr>
              <a:t>to these questions are </a:t>
            </a:r>
            <a:r>
              <a:rPr lang="en-GB" sz="1800" b="0" i="0" dirty="0">
                <a:solidFill>
                  <a:srgbClr val="000000"/>
                </a:solidFill>
                <a:effectLst/>
              </a:rPr>
              <a:t>yes, we want to hear from you! </a:t>
            </a:r>
            <a:endParaRPr lang="en-GB" sz="1800" b="0" i="0">
              <a:solidFill>
                <a:srgbClr val="000000"/>
              </a:solidFill>
              <a:effectLst/>
            </a:endParaRPr>
          </a:p>
          <a:p>
            <a:pPr algn="just" rtl="0" fontAlgn="base">
              <a:lnSpc>
                <a:spcPct val="120000"/>
              </a:lnSpc>
              <a:spcBef>
                <a:spcPts val="0"/>
              </a:spcBef>
            </a:pPr>
            <a:endParaRPr lang="en-GB" b="0" i="0" dirty="0">
              <a:solidFill>
                <a:srgbClr val="000000"/>
              </a:solidFill>
              <a:effectLst/>
            </a:endParaRPr>
          </a:p>
          <a:p>
            <a:pPr algn="just" rtl="0" fontAlgn="base">
              <a:lnSpc>
                <a:spcPct val="120000"/>
              </a:lnSpc>
              <a:spcBef>
                <a:spcPts val="0"/>
              </a:spcBef>
            </a:pPr>
            <a:r>
              <a:rPr lang="en-GB" sz="1800" b="0" i="0" dirty="0">
                <a:solidFill>
                  <a:srgbClr val="000000"/>
                </a:solidFill>
                <a:effectLst/>
              </a:rPr>
              <a:t>Share your ideas on how to build supply chain resilience with us today by taking part in our survey, organised on behalf of the European Commission by the European Cluster Collaboration Platform (ECCP). </a:t>
            </a:r>
          </a:p>
          <a:p>
            <a:pPr algn="just" rtl="0" fontAlgn="base">
              <a:lnSpc>
                <a:spcPct val="120000"/>
              </a:lnSpc>
              <a:spcBef>
                <a:spcPts val="0"/>
              </a:spcBef>
            </a:pPr>
            <a:endParaRPr lang="en-GB" b="0" i="0" dirty="0">
              <a:solidFill>
                <a:srgbClr val="000000"/>
              </a:solidFill>
              <a:effectLst/>
            </a:endParaRPr>
          </a:p>
          <a:p>
            <a:pPr algn="ctr" rtl="0" fontAlgn="base">
              <a:lnSpc>
                <a:spcPct val="120000"/>
              </a:lnSpc>
              <a:spcBef>
                <a:spcPts val="0"/>
              </a:spcBef>
            </a:pPr>
            <a:r>
              <a:rPr lang="en-GB" sz="1800" b="0" i="0" u="none" strike="noStrike" dirty="0">
                <a:solidFill>
                  <a:srgbClr val="009EE3"/>
                </a:solidFill>
                <a:effectLst/>
                <a:hlinkClick r:id="rId2"/>
              </a:rPr>
              <a:t>Please click here to participate.</a:t>
            </a:r>
            <a:r>
              <a:rPr lang="en-GB" sz="1800" b="0" i="0" dirty="0">
                <a:solidFill>
                  <a:srgbClr val="000000"/>
                </a:solidFill>
                <a:effectLst/>
              </a:rPr>
              <a:t> </a:t>
            </a:r>
            <a:endParaRPr lang="en-GB" b="0" i="0" dirty="0">
              <a:solidFill>
                <a:srgbClr val="000000"/>
              </a:solidFill>
              <a:effectLst/>
            </a:endParaRPr>
          </a:p>
          <a:p>
            <a:pPr algn="just" rtl="0" fontAlgn="base">
              <a:lnSpc>
                <a:spcPct val="120000"/>
              </a:lnSpc>
              <a:spcBef>
                <a:spcPts val="0"/>
              </a:spcBef>
            </a:pPr>
            <a:endParaRPr lang="en-GB" b="0" i="0" dirty="0">
              <a:solidFill>
                <a:srgbClr val="000000"/>
              </a:solidFill>
              <a:effectLst/>
            </a:endParaRPr>
          </a:p>
          <a:p>
            <a:pPr algn="just" rtl="0" fontAlgn="base">
              <a:lnSpc>
                <a:spcPct val="120000"/>
              </a:lnSpc>
              <a:spcBef>
                <a:spcPts val="0"/>
              </a:spcBef>
            </a:pPr>
            <a:r>
              <a:rPr lang="en-GB" sz="1800" b="0" i="0" dirty="0">
                <a:solidFill>
                  <a:srgbClr val="000000"/>
                </a:solidFill>
                <a:effectLst/>
              </a:rPr>
              <a:t>The results will directly feed into policy consultations with the European Commission. Your contribution is key to helping us develop effective solutions to these disruptions and will take less than 10 minutes! </a:t>
            </a:r>
            <a:endParaRPr lang="en-GB" b="0" i="0" dirty="0">
              <a:solidFill>
                <a:srgbClr val="000000"/>
              </a:solidFill>
              <a:effectLst/>
            </a:endParaRPr>
          </a:p>
          <a:p>
            <a:pPr algn="just" rtl="0" fontAlgn="base">
              <a:lnSpc>
                <a:spcPct val="120000"/>
              </a:lnSpc>
              <a:spcBef>
                <a:spcPts val="0"/>
              </a:spcBef>
            </a:pPr>
            <a:r>
              <a:rPr lang="en-GB" sz="1800" b="0" i="0" dirty="0">
                <a:solidFill>
                  <a:srgbClr val="000000"/>
                </a:solidFill>
                <a:effectLst/>
              </a:rPr>
              <a:t>The survey is open for participation until 6 June 2022. If you have any questions, do not hesitate to contact the ECCP Team at </a:t>
            </a:r>
            <a:r>
              <a:rPr lang="en-GB" sz="1800" b="0" i="0" u="none" strike="noStrike" dirty="0">
                <a:solidFill>
                  <a:srgbClr val="009EE3"/>
                </a:solidFill>
                <a:effectLst/>
                <a:hlinkClick r:id="rId3"/>
              </a:rPr>
              <a:t>contact@clustercollaboration.eu</a:t>
            </a:r>
            <a:r>
              <a:rPr lang="en-GB" sz="1800" b="0" i="0" dirty="0">
                <a:solidFill>
                  <a:srgbClr val="000000"/>
                </a:solidFill>
                <a:effectLst/>
              </a:rPr>
              <a:t>. </a:t>
            </a:r>
            <a:endParaRPr lang="en-GB" b="0" i="0" dirty="0">
              <a:solidFill>
                <a:srgbClr val="000000"/>
              </a:solidFill>
              <a:effectLst/>
            </a:endParaRPr>
          </a:p>
          <a:p>
            <a:pPr algn="just" rtl="0" fontAlgn="base">
              <a:lnSpc>
                <a:spcPct val="120000"/>
              </a:lnSpc>
              <a:spcBef>
                <a:spcPts val="0"/>
              </a:spcBef>
            </a:pPr>
            <a:endParaRPr lang="en-GB" b="0" i="0" dirty="0">
              <a:solidFill>
                <a:srgbClr val="000000"/>
              </a:solidFill>
              <a:effectLst/>
            </a:endParaRPr>
          </a:p>
          <a:p>
            <a:pPr algn="just" rtl="0" fontAlgn="base">
              <a:lnSpc>
                <a:spcPct val="120000"/>
              </a:lnSpc>
              <a:spcBef>
                <a:spcPts val="0"/>
              </a:spcBef>
            </a:pPr>
            <a:r>
              <a:rPr lang="en-GB" sz="1800" b="0" i="0" dirty="0">
                <a:solidFill>
                  <a:srgbClr val="000000"/>
                </a:solidFill>
                <a:effectLst/>
              </a:rPr>
              <a:t>On behalf of DG GROW and EISMEA, we would like to thank you for your support! </a:t>
            </a:r>
            <a:endParaRPr lang="en-GB" b="0" i="0" dirty="0">
              <a:solidFill>
                <a:srgbClr val="000000"/>
              </a:solidFill>
              <a:effectLst/>
            </a:endParaRPr>
          </a:p>
          <a:p>
            <a:pPr algn="just" rtl="0" fontAlgn="base">
              <a:lnSpc>
                <a:spcPct val="120000"/>
              </a:lnSpc>
              <a:spcBef>
                <a:spcPts val="0"/>
              </a:spcBef>
            </a:pPr>
            <a:endParaRPr lang="en-GB" b="0" i="0" dirty="0">
              <a:solidFill>
                <a:srgbClr val="000000"/>
              </a:solidFill>
              <a:effectLst/>
            </a:endParaRPr>
          </a:p>
        </p:txBody>
      </p:sp>
      <p:sp>
        <p:nvSpPr>
          <p:cNvPr id="4" name="Slide Number Placeholder 3">
            <a:extLst>
              <a:ext uri="{FF2B5EF4-FFF2-40B4-BE49-F238E27FC236}">
                <a16:creationId xmlns:a16="http://schemas.microsoft.com/office/drawing/2014/main" id="{9C12A07B-091D-DA57-7633-81C6C2B67C01}"/>
              </a:ext>
            </a:extLst>
          </p:cNvPr>
          <p:cNvSpPr>
            <a:spLocks noGrp="1"/>
          </p:cNvSpPr>
          <p:nvPr>
            <p:ph type="sldNum" sz="quarter" idx="4"/>
          </p:nvPr>
        </p:nvSpPr>
        <p:spPr/>
        <p:txBody>
          <a:bodyPr/>
          <a:lstStyle/>
          <a:p>
            <a:fld id="{B387B070-741B-476A-9F8F-1439642B2301}" type="slidenum">
              <a:rPr lang="en-GB" smtClean="0"/>
              <a:pPr/>
              <a:t>5</a:t>
            </a:fld>
            <a:endParaRPr lang="en-GB" dirty="0"/>
          </a:p>
        </p:txBody>
      </p:sp>
      <p:sp>
        <p:nvSpPr>
          <p:cNvPr id="5" name="Footer Placeholder 4">
            <a:extLst>
              <a:ext uri="{FF2B5EF4-FFF2-40B4-BE49-F238E27FC236}">
                <a16:creationId xmlns:a16="http://schemas.microsoft.com/office/drawing/2014/main" id="{9F50FAFD-9AFF-913B-6BEF-4749413F0F89}"/>
              </a:ext>
            </a:extLst>
          </p:cNvPr>
          <p:cNvSpPr>
            <a:spLocks noGrp="1"/>
          </p:cNvSpPr>
          <p:nvPr>
            <p:ph type="ftr" sz="quarter" idx="3"/>
          </p:nvPr>
        </p:nvSpPr>
        <p:spPr/>
        <p:txBody>
          <a:bodyPr/>
          <a:lstStyle/>
          <a:p>
            <a:pPr marL="457200" algn="ctr"/>
            <a:r>
              <a:rPr lang="en-GB" sz="800" b="1">
                <a:ea typeface="Calibri" panose="020F0502020204030204" pitchFamily="34" charset="0"/>
              </a:rPr>
              <a:t>Strengthening the European economy </a:t>
            </a:r>
            <a:r>
              <a:rPr lang="en-GB" sz="800">
                <a:ea typeface="Calibri" panose="020F0502020204030204" pitchFamily="34" charset="0"/>
              </a:rPr>
              <a:t>through collaboration</a:t>
            </a:r>
            <a:endParaRPr lang="en-GB" sz="800" dirty="0">
              <a:ea typeface="Calibri" panose="020F0502020204030204" pitchFamily="34" charset="0"/>
            </a:endParaRPr>
          </a:p>
        </p:txBody>
      </p:sp>
    </p:spTree>
    <p:extLst>
      <p:ext uri="{BB962C8B-B14F-4D97-AF65-F5344CB8AC3E}">
        <p14:creationId xmlns:p14="http://schemas.microsoft.com/office/powerpoint/2010/main" val="408535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79E5-A8F9-BC60-D88E-4205C1C1DF9D}"/>
              </a:ext>
            </a:extLst>
          </p:cNvPr>
          <p:cNvSpPr>
            <a:spLocks noGrp="1"/>
          </p:cNvSpPr>
          <p:nvPr>
            <p:ph type="title"/>
          </p:nvPr>
        </p:nvSpPr>
        <p:spPr/>
        <p:txBody>
          <a:bodyPr/>
          <a:lstStyle/>
          <a:p>
            <a:r>
              <a:rPr lang="en-GB" dirty="0"/>
              <a:t>Visual</a:t>
            </a:r>
          </a:p>
        </p:txBody>
      </p:sp>
      <p:sp>
        <p:nvSpPr>
          <p:cNvPr id="4" name="Slide Number Placeholder 3">
            <a:extLst>
              <a:ext uri="{FF2B5EF4-FFF2-40B4-BE49-F238E27FC236}">
                <a16:creationId xmlns:a16="http://schemas.microsoft.com/office/drawing/2014/main" id="{9C12A07B-091D-DA57-7633-81C6C2B67C01}"/>
              </a:ext>
            </a:extLst>
          </p:cNvPr>
          <p:cNvSpPr>
            <a:spLocks noGrp="1"/>
          </p:cNvSpPr>
          <p:nvPr>
            <p:ph type="sldNum" sz="quarter" idx="4"/>
          </p:nvPr>
        </p:nvSpPr>
        <p:spPr/>
        <p:txBody>
          <a:bodyPr/>
          <a:lstStyle/>
          <a:p>
            <a:fld id="{B387B070-741B-476A-9F8F-1439642B2301}" type="slidenum">
              <a:rPr lang="en-GB" smtClean="0"/>
              <a:pPr/>
              <a:t>6</a:t>
            </a:fld>
            <a:endParaRPr lang="en-GB" dirty="0"/>
          </a:p>
        </p:txBody>
      </p:sp>
      <p:sp>
        <p:nvSpPr>
          <p:cNvPr id="5" name="Footer Placeholder 4">
            <a:extLst>
              <a:ext uri="{FF2B5EF4-FFF2-40B4-BE49-F238E27FC236}">
                <a16:creationId xmlns:a16="http://schemas.microsoft.com/office/drawing/2014/main" id="{9F50FAFD-9AFF-913B-6BEF-4749413F0F89}"/>
              </a:ext>
            </a:extLst>
          </p:cNvPr>
          <p:cNvSpPr>
            <a:spLocks noGrp="1"/>
          </p:cNvSpPr>
          <p:nvPr>
            <p:ph type="ftr" sz="quarter" idx="3"/>
          </p:nvPr>
        </p:nvSpPr>
        <p:spPr/>
        <p:txBody>
          <a:bodyPr/>
          <a:lstStyle/>
          <a:p>
            <a:pPr marL="457200" algn="ctr"/>
            <a:r>
              <a:rPr lang="en-GB" sz="800" b="1">
                <a:ea typeface="Calibri" panose="020F0502020204030204" pitchFamily="34" charset="0"/>
              </a:rPr>
              <a:t>Strengthening the European economy </a:t>
            </a:r>
            <a:r>
              <a:rPr lang="en-GB" sz="800">
                <a:ea typeface="Calibri" panose="020F0502020204030204" pitchFamily="34" charset="0"/>
              </a:rPr>
              <a:t>through collaboration</a:t>
            </a:r>
            <a:endParaRPr lang="en-GB" sz="800" dirty="0">
              <a:ea typeface="Calibri" panose="020F0502020204030204" pitchFamily="34" charset="0"/>
            </a:endParaRPr>
          </a:p>
        </p:txBody>
      </p:sp>
      <p:pic>
        <p:nvPicPr>
          <p:cNvPr id="9" name="Picture 8" descr="Graphical user interface, text&#10;&#10;Description automatically generated">
            <a:extLst>
              <a:ext uri="{FF2B5EF4-FFF2-40B4-BE49-F238E27FC236}">
                <a16:creationId xmlns:a16="http://schemas.microsoft.com/office/drawing/2014/main" id="{612BFB14-4638-C88C-1723-AC111EA1F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596" y="1269508"/>
            <a:ext cx="8515846" cy="4785905"/>
          </a:xfrm>
          <a:prstGeom prst="rect">
            <a:avLst/>
          </a:prstGeom>
        </p:spPr>
      </p:pic>
    </p:spTree>
    <p:extLst>
      <p:ext uri="{BB962C8B-B14F-4D97-AF65-F5344CB8AC3E}">
        <p14:creationId xmlns:p14="http://schemas.microsoft.com/office/powerpoint/2010/main" val="10907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584783"/>
      </p:ext>
    </p:extLst>
  </p:cSld>
  <p:clrMapOvr>
    <a:masterClrMapping/>
  </p:clrMapOvr>
</p:sld>
</file>

<file path=ppt/theme/theme1.xml><?xml version="1.0" encoding="utf-8"?>
<a:theme xmlns:a="http://schemas.openxmlformats.org/drawingml/2006/main" name="Office Theme">
  <a:themeElements>
    <a:clrScheme name="Clusters">
      <a:dk1>
        <a:srgbClr val="4D4D4D"/>
      </a:dk1>
      <a:lt1>
        <a:sysClr val="window" lastClr="FFFFFF"/>
      </a:lt1>
      <a:dk2>
        <a:srgbClr val="3A5369"/>
      </a:dk2>
      <a:lt2>
        <a:srgbClr val="E7E6E6"/>
      </a:lt2>
      <a:accent1>
        <a:srgbClr val="1C70B5"/>
      </a:accent1>
      <a:accent2>
        <a:srgbClr val="499FBB"/>
      </a:accent2>
      <a:accent3>
        <a:srgbClr val="34D27D"/>
      </a:accent3>
      <a:accent4>
        <a:srgbClr val="F2CB0C"/>
      </a:accent4>
      <a:accent5>
        <a:srgbClr val="EA8827"/>
      </a:accent5>
      <a:accent6>
        <a:srgbClr val="EA1E91"/>
      </a:accent6>
      <a:hlink>
        <a:srgbClr val="0563C1"/>
      </a:hlink>
      <a:folHlink>
        <a:srgbClr val="954F72"/>
      </a:folHlink>
    </a:clrScheme>
    <a:fontScheme name="Clusters">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Clusters Powerpoint Template - Master" id="{302B59CA-2B7C-4010-81FB-4204263A282F}" vid="{A4D0E2F1-9C07-4DC0-98E3-EF7EEF655A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dbb8666-309d-4b7a-81d0-7d7408250167" xsi:nil="true"/>
    <lcf76f155ced4ddcb4097134ff3c332f xmlns="b94d2535-8d2f-4f44-a95f-ac49b4808a2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6E2CBDBD237F498D2234A0A78AB173" ma:contentTypeVersion="16" ma:contentTypeDescription="Create a new document." ma:contentTypeScope="" ma:versionID="de21a5599a78c029906dd40758af83a2">
  <xsd:schema xmlns:xsd="http://www.w3.org/2001/XMLSchema" xmlns:xs="http://www.w3.org/2001/XMLSchema" xmlns:p="http://schemas.microsoft.com/office/2006/metadata/properties" xmlns:ns2="b94d2535-8d2f-4f44-a95f-ac49b4808a21" xmlns:ns3="3dbb8666-309d-4b7a-81d0-7d7408250167" targetNamespace="http://schemas.microsoft.com/office/2006/metadata/properties" ma:root="true" ma:fieldsID="89d5fedbc7316e7c6a38d5e3f6047f6d" ns2:_="" ns3:_="">
    <xsd:import namespace="b94d2535-8d2f-4f44-a95f-ac49b4808a21"/>
    <xsd:import namespace="3dbb8666-309d-4b7a-81d0-7d74082501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d2535-8d2f-4f44-a95f-ac49b4808a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840450e-9a03-4d02-b4b4-92fecd150c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bb8666-309d-4b7a-81d0-7d740825016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55ab422-d60c-4ac0-a5e1-544e38d89d41}" ma:internalName="TaxCatchAll" ma:showField="CatchAllData" ma:web="3dbb8666-309d-4b7a-81d0-7d74082501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971FB3-0FD5-4047-A156-4CFEFE9CA127}">
  <ds:schemaRefs>
    <ds:schemaRef ds:uri="http://schemas.microsoft.com/sharepoint/v3/contenttype/forms"/>
  </ds:schemaRefs>
</ds:datastoreItem>
</file>

<file path=customXml/itemProps2.xml><?xml version="1.0" encoding="utf-8"?>
<ds:datastoreItem xmlns:ds="http://schemas.openxmlformats.org/officeDocument/2006/customXml" ds:itemID="{0A98FD6B-3B5A-42CC-A465-02DAF40121B6}">
  <ds:schemaRefs>
    <ds:schemaRef ds:uri="3dbb8666-309d-4b7a-81d0-7d7408250167"/>
    <ds:schemaRef ds:uri="b94d2535-8d2f-4f44-a95f-ac49b4808a2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81B6708-75ED-4BD8-A856-A7CB492CA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d2535-8d2f-4f44-a95f-ac49b4808a21"/>
    <ds:schemaRef ds:uri="3dbb8666-309d-4b7a-81d0-7d74082501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 Clusters Powerpoint Template - Master x</Template>
  <TotalTime>601</TotalTime>
  <Words>716</Words>
  <Application>Microsoft Office PowerPoint</Application>
  <PresentationFormat>Widescreen</PresentationFormat>
  <Paragraphs>61</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Montserrat</vt:lpstr>
      <vt:lpstr>Montserrat ExtraBold</vt:lpstr>
      <vt:lpstr>Montserrat Medium</vt:lpstr>
      <vt:lpstr>Montserrat SemiBold</vt:lpstr>
      <vt:lpstr>Office Theme</vt:lpstr>
      <vt:lpstr>PowerPoint Presentation</vt:lpstr>
      <vt:lpstr>Emails to Members (clusters, SMEs, Research Institute))</vt:lpstr>
      <vt:lpstr>Twitter</vt:lpstr>
      <vt:lpstr>LinkedIn and Facebook</vt:lpstr>
      <vt:lpstr>Website news item / newsletter item</vt:lpstr>
      <vt:lpstr>Visual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 McHale</dc:creator>
  <cp:lastModifiedBy>Charlotte Denis</cp:lastModifiedBy>
  <cp:revision>50</cp:revision>
  <dcterms:created xsi:type="dcterms:W3CDTF">2020-08-17T11:33:53Z</dcterms:created>
  <dcterms:modified xsi:type="dcterms:W3CDTF">2022-05-18T11:59:49Z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0x0101005B6E2CBDBD237F498D2234A0A78AB173</vt:lpwstr>
  </property>
  <property fmtid="{D5CDD505-2E9C-101B-9397-08002B2CF9AE}" pid="3" name="MediaServiceImageTags">
    <vt:lpwstr/>
  </property>
</Properties>
</file>