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6">
  <p:sldMasterIdLst>
    <p:sldMasterId id="2147483648" r:id="rId1"/>
  </p:sldMasterIdLst>
  <p:notesMasterIdLst>
    <p:notesMasterId r:id="rId3"/>
  </p:notesMasterIdLst>
  <p:sldIdLst>
    <p:sldId id="300" r:id="rId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C" initials="P" lastIdx="2" clrIdx="0">
    <p:extLst>
      <p:ext uri="{19B8F6BF-5375-455C-9EA6-DF929625EA0E}">
        <p15:presenceInfo xmlns:p15="http://schemas.microsoft.com/office/powerpoint/2012/main" userId="PC" providerId="None"/>
      </p:ext>
    </p:extLst>
  </p:cmAuthor>
  <p:cmAuthor id="2" name="Camille VIDAUD" initials="CV" lastIdx="0" clrIdx="1">
    <p:extLst>
      <p:ext uri="{19B8F6BF-5375-455C-9EA6-DF929625EA0E}">
        <p15:presenceInfo xmlns:p15="http://schemas.microsoft.com/office/powerpoint/2012/main" userId="S-1-5-21-1549403238-435112251-2836206204-11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70B7"/>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98" autoAdjust="0"/>
    <p:restoredTop sz="94660"/>
  </p:normalViewPr>
  <p:slideViewPr>
    <p:cSldViewPr snapToGrid="0">
      <p:cViewPr varScale="1">
        <p:scale>
          <a:sx n="62" d="100"/>
          <a:sy n="62" d="100"/>
        </p:scale>
        <p:origin x="120" y="60"/>
      </p:cViewPr>
      <p:guideLst>
        <p:guide orient="horz" pos="2160"/>
        <p:guide pos="3840"/>
      </p:guideLst>
    </p:cSldViewPr>
  </p:slideViewPr>
  <p:notesTextViewPr>
    <p:cViewPr>
      <p:scale>
        <a:sx n="3" d="2"/>
        <a:sy n="3" d="2"/>
      </p:scale>
      <p:origin x="0" y="0"/>
    </p:cViewPr>
  </p:notesTextViewPr>
  <p:notesViewPr>
    <p:cSldViewPr snapToGrid="0">
      <p:cViewPr varScale="1">
        <p:scale>
          <a:sx n="102" d="100"/>
          <a:sy n="102" d="100"/>
        </p:scale>
        <p:origin x="352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8F50D5-C236-455E-8DF5-76927C0DA0EB}" type="datetimeFigureOut">
              <a:rPr lang="en-GB" smtClean="0"/>
              <a:pPr/>
              <a:t>10/10/2016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724BFA-A239-49E9-AD74-8BF67266E300}" type="slidenum">
              <a:rPr lang="en-GB" smtClean="0"/>
              <a:pPr/>
              <a:t>‹N°›</a:t>
            </a:fld>
            <a:endParaRPr lang="en-GB"/>
          </a:p>
        </p:txBody>
      </p:sp>
    </p:spTree>
    <p:extLst>
      <p:ext uri="{BB962C8B-B14F-4D97-AF65-F5344CB8AC3E}">
        <p14:creationId xmlns:p14="http://schemas.microsoft.com/office/powerpoint/2010/main" val="1066537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2286000"/>
          </a:xfrm>
          <a:prstGeom prst="rect">
            <a:avLst/>
          </a:prstGeom>
        </p:spPr>
      </p:pic>
      <p:sp>
        <p:nvSpPr>
          <p:cNvPr id="2" name="Title 1"/>
          <p:cNvSpPr>
            <a:spLocks noGrp="1"/>
          </p:cNvSpPr>
          <p:nvPr>
            <p:ph type="ctrTitle" hasCustomPrompt="1"/>
          </p:nvPr>
        </p:nvSpPr>
        <p:spPr>
          <a:xfrm>
            <a:off x="696000" y="2369574"/>
            <a:ext cx="10800000" cy="2413404"/>
          </a:xfrm>
        </p:spPr>
        <p:txBody>
          <a:bodyPr lIns="0" anchor="ctr" anchorCtr="0">
            <a:normAutofit/>
          </a:bodyPr>
          <a:lstStyle>
            <a:lvl1pPr algn="l">
              <a:defRPr sz="4000" b="1">
                <a:solidFill>
                  <a:srgbClr val="1D70B7"/>
                </a:solidFill>
              </a:defRPr>
            </a:lvl1pPr>
          </a:lstStyle>
          <a:p>
            <a:r>
              <a:rPr lang="en-GB" noProof="0" dirty="0"/>
              <a:t>Cluster presentation template.</a:t>
            </a:r>
            <a:br>
              <a:rPr lang="en-GB" noProof="0" dirty="0"/>
            </a:br>
            <a:r>
              <a:rPr lang="en-GB" noProof="0" dirty="0"/>
              <a:t>You can type your presentation title here</a:t>
            </a:r>
          </a:p>
        </p:txBody>
      </p:sp>
      <p:sp>
        <p:nvSpPr>
          <p:cNvPr id="3" name="Subtitle 2"/>
          <p:cNvSpPr>
            <a:spLocks noGrp="1"/>
          </p:cNvSpPr>
          <p:nvPr>
            <p:ph type="subTitle" idx="1" hasCustomPrompt="1"/>
          </p:nvPr>
        </p:nvSpPr>
        <p:spPr>
          <a:xfrm>
            <a:off x="695999" y="4788000"/>
            <a:ext cx="7200000" cy="540000"/>
          </a:xfrm>
        </p:spPr>
        <p:txBody>
          <a:bodyPr lIns="0">
            <a:normAutofit/>
          </a:bodyPr>
          <a:lstStyle>
            <a:lvl1pPr marL="0" indent="0" algn="l">
              <a:buNone/>
              <a:defRPr sz="2400" b="0">
                <a:solidFill>
                  <a:srgbClr val="1D70B7"/>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John Doe, CEO Organisation</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347138" y="5709138"/>
            <a:ext cx="1148862" cy="1148862"/>
          </a:xfrm>
          <a:prstGeom prst="rect">
            <a:avLst/>
          </a:prstGeom>
        </p:spPr>
      </p:pic>
      <p:sp>
        <p:nvSpPr>
          <p:cNvPr id="10" name="TextBox 9"/>
          <p:cNvSpPr txBox="1"/>
          <p:nvPr userDrawn="1"/>
        </p:nvSpPr>
        <p:spPr>
          <a:xfrm>
            <a:off x="695999" y="6189785"/>
            <a:ext cx="9397570" cy="445477"/>
          </a:xfrm>
          <a:prstGeom prst="rect">
            <a:avLst/>
          </a:prstGeom>
          <a:noFill/>
        </p:spPr>
        <p:txBody>
          <a:bodyPr wrap="square" lIns="0" rtlCol="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noProof="0" dirty="0">
                <a:solidFill>
                  <a:schemeClr val="bg1">
                    <a:lumMod val="50000"/>
                  </a:schemeClr>
                </a:solidFill>
                <a:latin typeface="Arial" panose="020B0604020202020204" pitchFamily="34" charset="0"/>
                <a:cs typeface="Arial" panose="020B0604020202020204" pitchFamily="34" charset="0"/>
              </a:rPr>
              <a:t>© Executive Agency for Small and Medium-sized Enterprises (EASME</a:t>
            </a:r>
            <a:r>
              <a:rPr lang="en-GB" sz="700" noProof="0">
                <a:solidFill>
                  <a:schemeClr val="bg1">
                    <a:lumMod val="50000"/>
                  </a:schemeClr>
                </a:solidFill>
                <a:latin typeface="Arial" panose="020B0604020202020204" pitchFamily="34" charset="0"/>
                <a:cs typeface="Arial" panose="020B0604020202020204" pitchFamily="34" charset="0"/>
              </a:rPr>
              <a:t>), 2016. </a:t>
            </a:r>
            <a:r>
              <a:rPr lang="en-GB" sz="700" noProof="0" dirty="0">
                <a:solidFill>
                  <a:schemeClr val="bg1">
                    <a:lumMod val="50000"/>
                  </a:schemeClr>
                </a:solidFill>
                <a:latin typeface="Arial" panose="020B0604020202020204" pitchFamily="34" charset="0"/>
                <a:cs typeface="Arial" panose="020B0604020202020204" pitchFamily="34" charset="0"/>
              </a:rPr>
              <a:t>Reproduction is authorised provided the source is acknowledged. The information and views set out in this presentation is those of the author(s) and do not necessarily reflect the official opinion of EASME, the European Commission or other European Institutions. EASME does not guarantee the accuracy of the data included in this presentation. Neither EASME, nor the Commission or any person acting on their behalf may be held responsible for the use which may be made of the information contained therein.</a:t>
            </a:r>
          </a:p>
          <a:p>
            <a:endParaRPr lang="en-GB" sz="800" noProof="0" dirty="0">
              <a:solidFill>
                <a:schemeClr val="bg1">
                  <a:lumMod val="50000"/>
                </a:schemeClr>
              </a:solidFill>
              <a:latin typeface="Arial" panose="020B0604020202020204" pitchFamily="34" charset="0"/>
              <a:cs typeface="Arial" panose="020B0604020202020204" pitchFamily="34" charset="0"/>
            </a:endParaRPr>
          </a:p>
        </p:txBody>
      </p:sp>
      <p:sp>
        <p:nvSpPr>
          <p:cNvPr id="14" name="Text Placeholder 13"/>
          <p:cNvSpPr>
            <a:spLocks noGrp="1"/>
          </p:cNvSpPr>
          <p:nvPr>
            <p:ph type="body" sz="quarter" idx="10" hasCustomPrompt="1"/>
          </p:nvPr>
        </p:nvSpPr>
        <p:spPr>
          <a:xfrm>
            <a:off x="7883740" y="4785489"/>
            <a:ext cx="3600000" cy="540000"/>
          </a:xfrm>
        </p:spPr>
        <p:txBody>
          <a:bodyPr rIns="0">
            <a:noAutofit/>
          </a:bodyPr>
          <a:lstStyle>
            <a:lvl1pPr marL="0" marR="0" indent="0" algn="r" defTabSz="914400" rtl="0" eaLnBrk="1" fontAlgn="auto" latinLnBrk="0" hangingPunct="1">
              <a:lnSpc>
                <a:spcPct val="100000"/>
              </a:lnSpc>
              <a:spcBef>
                <a:spcPts val="0"/>
              </a:spcBef>
              <a:spcAft>
                <a:spcPts val="0"/>
              </a:spcAft>
              <a:buClrTx/>
              <a:buSzTx/>
              <a:buFontTx/>
              <a:buNone/>
              <a:tabLst/>
              <a:defRPr sz="2400">
                <a:solidFill>
                  <a:schemeClr val="bg1">
                    <a:lumMod val="50000"/>
                  </a:schemeClr>
                </a:solidFill>
              </a:defRPr>
            </a:lvl1p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2400" noProof="0" dirty="0">
                <a:solidFill>
                  <a:schemeClr val="bg1">
                    <a:lumMod val="50000"/>
                  </a:schemeClr>
                </a:solidFill>
                <a:latin typeface="Arial" panose="020B0604020202020204" pitchFamily="34" charset="0"/>
                <a:cs typeface="Arial" panose="020B0604020202020204" pitchFamily="34" charset="0"/>
              </a:rPr>
              <a:t>12.12.2016 | Brussels</a:t>
            </a:r>
          </a:p>
        </p:txBody>
      </p:sp>
    </p:spTree>
    <p:extLst>
      <p:ext uri="{BB962C8B-B14F-4D97-AF65-F5344CB8AC3E}">
        <p14:creationId xmlns:p14="http://schemas.microsoft.com/office/powerpoint/2010/main" val="1851534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838200" y="1278192"/>
            <a:ext cx="10515600" cy="471488"/>
          </a:xfrm>
        </p:spPr>
        <p:txBody>
          <a:bodyPr>
            <a:noAutofit/>
          </a:bodyPr>
          <a:lstStyle>
            <a:lvl1pPr>
              <a:defRPr sz="2600" b="1">
                <a:solidFill>
                  <a:srgbClr val="1D70B7"/>
                </a:solidFill>
              </a:defRPr>
            </a:lvl1pPr>
          </a:lstStyle>
          <a:p>
            <a:r>
              <a:rPr lang="fr-FR"/>
              <a:t>Modifiez le style du titre</a:t>
            </a:r>
            <a:endParaRPr lang="en-GB" dirty="0"/>
          </a:p>
        </p:txBody>
      </p:sp>
      <p:sp>
        <p:nvSpPr>
          <p:cNvPr id="3" name="Content Placeholder 2"/>
          <p:cNvSpPr>
            <a:spLocks noGrp="1"/>
          </p:cNvSpPr>
          <p:nvPr>
            <p:ph idx="1"/>
          </p:nvPr>
        </p:nvSpPr>
        <p:spPr>
          <a:xfrm>
            <a:off x="838200" y="1825625"/>
            <a:ext cx="10515600" cy="4394200"/>
          </a:xfrm>
        </p:spPr>
        <p:txBody>
          <a:bodyPr/>
          <a:lstStyle>
            <a:lvl1pPr marL="0" indent="0">
              <a:buClr>
                <a:srgbClr val="1D70B7"/>
              </a:buClr>
              <a:buFont typeface="Arial" panose="020B0604020202020204" pitchFamily="34" charset="0"/>
              <a:buNone/>
              <a:defRPr sz="2200"/>
            </a:lvl1pPr>
            <a:lvl2pPr>
              <a:buClr>
                <a:srgbClr val="1D70B7"/>
              </a:buClr>
              <a:defRPr sz="2000"/>
            </a:lvl2pPr>
            <a:lvl3pPr>
              <a:buClr>
                <a:srgbClr val="1D70B7"/>
              </a:buClr>
              <a:defRPr sz="1800"/>
            </a:lvl3pPr>
            <a:lvl4pPr>
              <a:buClr>
                <a:srgbClr val="1D70B7"/>
              </a:buClr>
              <a:defRPr sz="1600"/>
            </a:lvl4pPr>
            <a:lvl5pPr>
              <a:buClr>
                <a:srgbClr val="1D70B7"/>
              </a:buClr>
              <a:defRPr sz="1400"/>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0" name="TextBox 19"/>
          <p:cNvSpPr txBox="1"/>
          <p:nvPr userDrawn="1"/>
        </p:nvSpPr>
        <p:spPr>
          <a:xfrm>
            <a:off x="838200" y="494681"/>
            <a:ext cx="3084871" cy="307777"/>
          </a:xfrm>
          <a:prstGeom prst="rect">
            <a:avLst/>
          </a:prstGeom>
          <a:noFill/>
        </p:spPr>
        <p:txBody>
          <a:bodyPr wrap="square" rtlCol="0">
            <a:spAutoFit/>
          </a:bodyPr>
          <a:lstStyle/>
          <a:p>
            <a:r>
              <a:rPr lang="en-GB" sz="1400" dirty="0">
                <a:solidFill>
                  <a:schemeClr val="bg1">
                    <a:lumMod val="50000"/>
                  </a:schemeClr>
                </a:solidFill>
                <a:latin typeface="Arial" panose="020B0604020202020204" pitchFamily="34" charset="0"/>
                <a:cs typeface="Arial" panose="020B0604020202020204" pitchFamily="34" charset="0"/>
              </a:rPr>
              <a:t>www.clustercollaboration.eu</a:t>
            </a:r>
          </a:p>
        </p:txBody>
      </p:sp>
      <p:sp>
        <p:nvSpPr>
          <p:cNvPr id="21" name="Date Placeholder 20"/>
          <p:cNvSpPr>
            <a:spLocks noGrp="1"/>
          </p:cNvSpPr>
          <p:nvPr>
            <p:ph type="dt" sz="half" idx="10"/>
          </p:nvPr>
        </p:nvSpPr>
        <p:spPr/>
        <p:txBody>
          <a:bodyPr/>
          <a:lstStyle/>
          <a:p>
            <a:r>
              <a:rPr lang="fr-FR"/>
              <a:t>00/00/2016</a:t>
            </a:r>
            <a:endParaRPr lang="en-GB" dirty="0"/>
          </a:p>
        </p:txBody>
      </p:sp>
      <p:sp>
        <p:nvSpPr>
          <p:cNvPr id="22" name="Footer Placeholder 21"/>
          <p:cNvSpPr>
            <a:spLocks noGrp="1"/>
          </p:cNvSpPr>
          <p:nvPr>
            <p:ph type="ftr" sz="quarter" idx="11"/>
          </p:nvPr>
        </p:nvSpPr>
        <p:spPr/>
        <p:txBody>
          <a:bodyPr/>
          <a:lstStyle/>
          <a:p>
            <a:r>
              <a:rPr lang="en-US"/>
              <a:t>Type the title of your presentation here</a:t>
            </a:r>
            <a:endParaRPr lang="en-GB" dirty="0"/>
          </a:p>
        </p:txBody>
      </p:sp>
      <p:sp>
        <p:nvSpPr>
          <p:cNvPr id="23" name="Slide Number Placeholder 22"/>
          <p:cNvSpPr>
            <a:spLocks noGrp="1"/>
          </p:cNvSpPr>
          <p:nvPr>
            <p:ph type="sldNum" sz="quarter" idx="12"/>
          </p:nvPr>
        </p:nvSpPr>
        <p:spPr/>
        <p:txBody>
          <a:bodyPr/>
          <a:lstStyle/>
          <a:p>
            <a:fld id="{97378575-3712-44BD-96FA-C13EF75AD9F1}" type="slidenum">
              <a:rPr lang="en-GB" smtClean="0"/>
              <a:pPr/>
              <a:t>‹N°›</a:t>
            </a:fld>
            <a:endParaRPr lang="en-GB" dirty="0"/>
          </a:p>
        </p:txBody>
      </p:sp>
    </p:spTree>
    <p:extLst>
      <p:ext uri="{BB962C8B-B14F-4D97-AF65-F5344CB8AC3E}">
        <p14:creationId xmlns:p14="http://schemas.microsoft.com/office/powerpoint/2010/main" val="1636475069"/>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fr-FR"/>
              <a:t>00/00/2016</a:t>
            </a:r>
            <a:endParaRPr lang="en-GB"/>
          </a:p>
        </p:txBody>
      </p:sp>
      <p:sp>
        <p:nvSpPr>
          <p:cNvPr id="3" name="Footer Placeholder 2"/>
          <p:cNvSpPr>
            <a:spLocks noGrp="1"/>
          </p:cNvSpPr>
          <p:nvPr>
            <p:ph type="ftr" sz="quarter" idx="11"/>
          </p:nvPr>
        </p:nvSpPr>
        <p:spPr/>
        <p:txBody>
          <a:bodyPr/>
          <a:lstStyle/>
          <a:p>
            <a:r>
              <a:rPr lang="en-US"/>
              <a:t>Type the title of your presentation here</a:t>
            </a:r>
            <a:endParaRPr lang="en-GB"/>
          </a:p>
        </p:txBody>
      </p:sp>
      <p:sp>
        <p:nvSpPr>
          <p:cNvPr id="4" name="Slide Number Placeholder 3"/>
          <p:cNvSpPr>
            <a:spLocks noGrp="1"/>
          </p:cNvSpPr>
          <p:nvPr>
            <p:ph type="sldNum" sz="quarter" idx="12"/>
          </p:nvPr>
        </p:nvSpPr>
        <p:spPr/>
        <p:txBody>
          <a:bodyPr/>
          <a:lstStyle/>
          <a:p>
            <a:fld id="{97378575-3712-44BD-96FA-C13EF75AD9F1}" type="slidenum">
              <a:rPr lang="en-GB" smtClean="0"/>
              <a:pPr/>
              <a:t>‹N°›</a:t>
            </a:fld>
            <a:endParaRPr lang="en-GB"/>
          </a:p>
        </p:txBody>
      </p:sp>
    </p:spTree>
    <p:extLst>
      <p:ext uri="{BB962C8B-B14F-4D97-AF65-F5344CB8AC3E}">
        <p14:creationId xmlns:p14="http://schemas.microsoft.com/office/powerpoint/2010/main" val="6156758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4" name="Date Placeholder 3"/>
          <p:cNvSpPr>
            <a:spLocks noGrp="1"/>
          </p:cNvSpPr>
          <p:nvPr>
            <p:ph type="dt" sz="half" idx="2"/>
          </p:nvPr>
        </p:nvSpPr>
        <p:spPr>
          <a:xfrm>
            <a:off x="838200" y="6346518"/>
            <a:ext cx="1080000" cy="501650"/>
          </a:xfrm>
          <a:prstGeom prst="rect">
            <a:avLst/>
          </a:prstGeom>
        </p:spPr>
        <p:txBody>
          <a:bodyPr vert="horz" lIns="91440" tIns="45720" rIns="91440" bIns="45720" rtlCol="0" anchor="ctr"/>
          <a:lstStyle>
            <a:lvl1pPr algn="l">
              <a:defRPr sz="1200">
                <a:solidFill>
                  <a:schemeClr val="bg1"/>
                </a:solidFill>
                <a:latin typeface="Arial" panose="020B0604020202020204" pitchFamily="34" charset="0"/>
                <a:cs typeface="Arial" panose="020B0604020202020204" pitchFamily="34" charset="0"/>
              </a:defRPr>
            </a:lvl1pPr>
          </a:lstStyle>
          <a:p>
            <a:r>
              <a:rPr lang="fr-FR"/>
              <a:t>00/00/2016</a:t>
            </a:r>
            <a:endParaRPr lang="en-GB" dirty="0"/>
          </a:p>
        </p:txBody>
      </p:sp>
      <p:sp>
        <p:nvSpPr>
          <p:cNvPr id="5" name="Footer Placeholder 4"/>
          <p:cNvSpPr>
            <a:spLocks noGrp="1"/>
          </p:cNvSpPr>
          <p:nvPr>
            <p:ph type="ftr" sz="quarter" idx="3"/>
          </p:nvPr>
        </p:nvSpPr>
        <p:spPr>
          <a:xfrm>
            <a:off x="1956000" y="6346518"/>
            <a:ext cx="8280000" cy="501650"/>
          </a:xfrm>
          <a:prstGeom prst="rect">
            <a:avLst/>
          </a:prstGeom>
        </p:spPr>
        <p:txBody>
          <a:bodyPr vert="horz" lIns="91440" tIns="45720" rIns="91440" bIns="45720" rtlCol="0" anchor="ctr"/>
          <a:lstStyle>
            <a:lvl1pPr algn="ctr">
              <a:defRPr sz="1200">
                <a:solidFill>
                  <a:schemeClr val="bg1"/>
                </a:solidFill>
                <a:latin typeface="Arial" panose="020B0604020202020204" pitchFamily="34" charset="0"/>
                <a:cs typeface="Arial" panose="020B0604020202020204" pitchFamily="34" charset="0"/>
              </a:defRPr>
            </a:lvl1pPr>
          </a:lstStyle>
          <a:p>
            <a:r>
              <a:rPr lang="en-US"/>
              <a:t>Type the title of your presentation here</a:t>
            </a:r>
            <a:endParaRPr lang="en-GB" dirty="0"/>
          </a:p>
        </p:txBody>
      </p:sp>
      <p:sp>
        <p:nvSpPr>
          <p:cNvPr id="6" name="Slide Number Placeholder 5"/>
          <p:cNvSpPr>
            <a:spLocks noGrp="1"/>
          </p:cNvSpPr>
          <p:nvPr>
            <p:ph type="sldNum" sz="quarter" idx="4"/>
          </p:nvPr>
        </p:nvSpPr>
        <p:spPr>
          <a:xfrm>
            <a:off x="11353800" y="6346518"/>
            <a:ext cx="838200" cy="501650"/>
          </a:xfrm>
          <a:prstGeom prst="rect">
            <a:avLst/>
          </a:prstGeom>
        </p:spPr>
        <p:txBody>
          <a:bodyPr vert="horz" lIns="91440" tIns="45720" rIns="91440" bIns="45720" rtlCol="0" anchor="ctr"/>
          <a:lstStyle>
            <a:lvl1pPr algn="ctr">
              <a:defRPr sz="1600" b="0">
                <a:solidFill>
                  <a:schemeClr val="bg1"/>
                </a:solidFill>
                <a:latin typeface="Arial" panose="020B0604020202020204" pitchFamily="34" charset="0"/>
                <a:cs typeface="Arial" panose="020B0604020202020204" pitchFamily="34" charset="0"/>
              </a:defRPr>
            </a:lvl1pPr>
          </a:lstStyle>
          <a:p>
            <a:fld id="{97378575-3712-44BD-96FA-C13EF75AD9F1}" type="slidenum">
              <a:rPr lang="en-GB" smtClean="0"/>
              <a:pPr/>
              <a:t>‹N°›</a:t>
            </a:fld>
            <a:endParaRPr lang="en-GB" dirty="0"/>
          </a:p>
        </p:txBody>
      </p:sp>
    </p:spTree>
    <p:extLst>
      <p:ext uri="{BB962C8B-B14F-4D97-AF65-F5344CB8AC3E}">
        <p14:creationId xmlns:p14="http://schemas.microsoft.com/office/powerpoint/2010/main" val="1506925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hf hdr="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GB" dirty="0">
                <a:highlight>
                  <a:srgbClr val="FFFF00"/>
                </a:highlight>
              </a:rPr>
              <a:t>Cluster name</a:t>
            </a:r>
            <a:endParaRPr lang="fr-FR" dirty="0">
              <a:highlight>
                <a:srgbClr val="FFFF00"/>
              </a:highlight>
            </a:endParaRPr>
          </a:p>
        </p:txBody>
      </p:sp>
      <p:sp>
        <p:nvSpPr>
          <p:cNvPr id="3" name="Espace réservé du contenu 2"/>
          <p:cNvSpPr>
            <a:spLocks noGrp="1"/>
          </p:cNvSpPr>
          <p:nvPr>
            <p:ph idx="1"/>
          </p:nvPr>
        </p:nvSpPr>
        <p:spPr>
          <a:xfrm>
            <a:off x="1676400" y="1793202"/>
            <a:ext cx="10515600" cy="4394200"/>
          </a:xfrm>
        </p:spPr>
        <p:txBody>
          <a:bodyPr>
            <a:normAutofit/>
          </a:bodyPr>
          <a:lstStyle/>
          <a:p>
            <a:r>
              <a:rPr lang="en-US" sz="1400" b="1" dirty="0"/>
              <a:t>Location: </a:t>
            </a:r>
            <a:r>
              <a:rPr lang="en-US" sz="1400" dirty="0">
                <a:highlight>
                  <a:srgbClr val="FFFF00"/>
                </a:highlight>
              </a:rPr>
              <a:t>xxx</a:t>
            </a:r>
          </a:p>
          <a:p>
            <a:r>
              <a:rPr lang="en-US" sz="1400" b="1" dirty="0"/>
              <a:t>Year of creation</a:t>
            </a:r>
            <a:r>
              <a:rPr lang="en-US" sz="1400" b="1" dirty="0">
                <a:highlight>
                  <a:srgbClr val="FFFF00"/>
                </a:highlight>
              </a:rPr>
              <a:t>: </a:t>
            </a:r>
            <a:r>
              <a:rPr lang="en-US" sz="1400" dirty="0">
                <a:highlight>
                  <a:srgbClr val="FFFF00"/>
                </a:highlight>
              </a:rPr>
              <a:t>xx</a:t>
            </a:r>
          </a:p>
          <a:p>
            <a:r>
              <a:rPr lang="en-US" sz="1400" b="1" dirty="0"/>
              <a:t>N° of members: </a:t>
            </a:r>
            <a:r>
              <a:rPr lang="en-US" sz="1400" dirty="0">
                <a:highlight>
                  <a:srgbClr val="FFFF00"/>
                </a:highlight>
              </a:rPr>
              <a:t>xx</a:t>
            </a:r>
          </a:p>
          <a:p>
            <a:r>
              <a:rPr lang="en-US" sz="1400" b="1" dirty="0"/>
              <a:t>Sector of activity</a:t>
            </a:r>
            <a:r>
              <a:rPr lang="en-US" sz="1400" dirty="0"/>
              <a:t>: </a:t>
            </a:r>
            <a:r>
              <a:rPr lang="en-GB" sz="1400" dirty="0">
                <a:highlight>
                  <a:srgbClr val="FFFF00"/>
                </a:highlight>
              </a:rPr>
              <a:t>xxx</a:t>
            </a:r>
            <a:endParaRPr lang="fr-FR" sz="1400" dirty="0">
              <a:highlight>
                <a:srgbClr val="FFFF00"/>
              </a:highlight>
            </a:endParaRPr>
          </a:p>
          <a:p>
            <a:pPr algn="just"/>
            <a:r>
              <a:rPr lang="en-US" sz="1400" b="1" dirty="0"/>
              <a:t>Cluster mission: </a:t>
            </a:r>
            <a:r>
              <a:rPr lang="en-GB" sz="1400" dirty="0" err="1">
                <a:highlight>
                  <a:srgbClr val="FFFF00"/>
                </a:highlight>
              </a:rPr>
              <a:t>xxxx</a:t>
            </a:r>
            <a:endParaRPr lang="fr-FR" sz="1400" dirty="0">
              <a:highlight>
                <a:srgbClr val="FFFF00"/>
              </a:highlight>
            </a:endParaRPr>
          </a:p>
          <a:p>
            <a:pPr algn="just"/>
            <a:r>
              <a:rPr lang="en-US" sz="1400" b="1" dirty="0"/>
              <a:t>Participation objectives</a:t>
            </a:r>
            <a:r>
              <a:rPr lang="en-US" sz="1400" dirty="0"/>
              <a:t>: </a:t>
            </a:r>
            <a:r>
              <a:rPr lang="en-GB" sz="1400" dirty="0" err="1">
                <a:highlight>
                  <a:srgbClr val="FFFF00"/>
                </a:highlight>
              </a:rPr>
              <a:t>xxxx</a:t>
            </a:r>
            <a:endParaRPr lang="fr-FR" sz="1400" dirty="0">
              <a:highlight>
                <a:srgbClr val="FFFF00"/>
              </a:highlight>
            </a:endParaRPr>
          </a:p>
        </p:txBody>
      </p:sp>
      <p:sp>
        <p:nvSpPr>
          <p:cNvPr id="5" name="Espace réservé du pied de page 4"/>
          <p:cNvSpPr>
            <a:spLocks noGrp="1"/>
          </p:cNvSpPr>
          <p:nvPr>
            <p:ph type="ftr" sz="quarter" idx="11"/>
          </p:nvPr>
        </p:nvSpPr>
        <p:spPr/>
        <p:txBody>
          <a:bodyPr/>
          <a:lstStyle/>
          <a:p>
            <a:r>
              <a:rPr lang="en-US" b="1" dirty="0"/>
              <a:t>European cluster matchmaking event - 30</a:t>
            </a:r>
            <a:r>
              <a:rPr lang="en-US" b="1" baseline="30000" dirty="0"/>
              <a:t>th</a:t>
            </a:r>
            <a:r>
              <a:rPr lang="en-US" b="1" dirty="0"/>
              <a:t> November 2016 - Brussels, Belgium</a:t>
            </a:r>
            <a:endParaRPr lang="en-GB" dirty="0">
              <a:highlight>
                <a:srgbClr val="FF0000"/>
              </a:highlight>
            </a:endParaRPr>
          </a:p>
        </p:txBody>
      </p:sp>
      <p:sp>
        <p:nvSpPr>
          <p:cNvPr id="6" name="Espace réservé du numéro de diapositive 5"/>
          <p:cNvSpPr>
            <a:spLocks noGrp="1"/>
          </p:cNvSpPr>
          <p:nvPr>
            <p:ph type="sldNum" sz="quarter" idx="12"/>
          </p:nvPr>
        </p:nvSpPr>
        <p:spPr/>
        <p:txBody>
          <a:bodyPr/>
          <a:lstStyle/>
          <a:p>
            <a:fld id="{97378575-3712-44BD-96FA-C13EF75AD9F1}" type="slidenum">
              <a:rPr lang="en-GB" smtClean="0"/>
              <a:pPr/>
              <a:t>1</a:t>
            </a:fld>
            <a:endParaRPr lang="en-GB" dirty="0"/>
          </a:p>
        </p:txBody>
      </p:sp>
      <p:sp>
        <p:nvSpPr>
          <p:cNvPr id="8" name="ZoneTexte 7"/>
          <p:cNvSpPr txBox="1"/>
          <p:nvPr/>
        </p:nvSpPr>
        <p:spPr>
          <a:xfrm>
            <a:off x="1695278" y="5407799"/>
            <a:ext cx="2808312" cy="784830"/>
          </a:xfrm>
          <a:prstGeom prst="rect">
            <a:avLst/>
          </a:prstGeom>
          <a:noFill/>
        </p:spPr>
        <p:txBody>
          <a:bodyPr wrap="square" rtlCol="0">
            <a:spAutoFit/>
          </a:bodyPr>
          <a:lstStyle/>
          <a:p>
            <a:r>
              <a:rPr lang="fr-FR" b="1" dirty="0"/>
              <a:t>Contact: </a:t>
            </a:r>
            <a:r>
              <a:rPr lang="en-GB" sz="1400" dirty="0"/>
              <a:t>name</a:t>
            </a:r>
          </a:p>
          <a:p>
            <a:r>
              <a:rPr lang="en-GB" sz="1400" dirty="0"/>
              <a:t>email</a:t>
            </a:r>
          </a:p>
          <a:p>
            <a:endParaRPr lang="pt-BR" sz="1300" b="1" dirty="0"/>
          </a:p>
        </p:txBody>
      </p:sp>
      <p:sp>
        <p:nvSpPr>
          <p:cNvPr id="10" name="ZoneTexte 9"/>
          <p:cNvSpPr txBox="1"/>
          <p:nvPr/>
        </p:nvSpPr>
        <p:spPr>
          <a:xfrm>
            <a:off x="18785" y="937119"/>
            <a:ext cx="1458468" cy="784830"/>
          </a:xfrm>
          <a:prstGeom prst="rect">
            <a:avLst/>
          </a:prstGeom>
          <a:noFill/>
          <a:ln w="28575">
            <a:solidFill>
              <a:schemeClr val="bg1">
                <a:lumMod val="50000"/>
              </a:schemeClr>
            </a:solidFill>
          </a:ln>
        </p:spPr>
        <p:txBody>
          <a:bodyPr wrap="square" rtlCol="0">
            <a:spAutoFit/>
          </a:bodyPr>
          <a:lstStyle/>
          <a:p>
            <a:pPr>
              <a:lnSpc>
                <a:spcPct val="150000"/>
              </a:lnSpc>
            </a:pPr>
            <a:r>
              <a:rPr lang="fr-FR" sz="1500" b="1" dirty="0">
                <a:solidFill>
                  <a:schemeClr val="accent1">
                    <a:lumMod val="75000"/>
                  </a:schemeClr>
                </a:solidFill>
              </a:rPr>
              <a:t>  </a:t>
            </a:r>
            <a:r>
              <a:rPr lang="fr-FR" sz="1500" b="1" dirty="0">
                <a:solidFill>
                  <a:schemeClr val="accent1">
                    <a:lumMod val="75000"/>
                  </a:schemeClr>
                </a:solidFill>
                <a:highlight>
                  <a:srgbClr val="FFFF00"/>
                </a:highlight>
              </a:rPr>
              <a:t>Country</a:t>
            </a:r>
          </a:p>
          <a:p>
            <a:pPr>
              <a:lnSpc>
                <a:spcPct val="150000"/>
              </a:lnSpc>
            </a:pPr>
            <a:r>
              <a:rPr lang="fr-FR" sz="1500" b="1" dirty="0">
                <a:solidFill>
                  <a:schemeClr val="accent1">
                    <a:lumMod val="75000"/>
                  </a:schemeClr>
                </a:solidFill>
              </a:rPr>
              <a:t> </a:t>
            </a:r>
          </a:p>
        </p:txBody>
      </p:sp>
      <p:sp>
        <p:nvSpPr>
          <p:cNvPr id="11" name="Rectangle 10"/>
          <p:cNvSpPr/>
          <p:nvPr/>
        </p:nvSpPr>
        <p:spPr>
          <a:xfrm>
            <a:off x="24123" y="996997"/>
            <a:ext cx="103511" cy="335705"/>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FF00"/>
              </a:solidFill>
            </a:endParaRPr>
          </a:p>
        </p:txBody>
      </p:sp>
      <p:sp>
        <p:nvSpPr>
          <p:cNvPr id="12" name="ZoneTexte 11"/>
          <p:cNvSpPr txBox="1"/>
          <p:nvPr/>
        </p:nvSpPr>
        <p:spPr>
          <a:xfrm>
            <a:off x="7392192" y="5295373"/>
            <a:ext cx="2614693" cy="646331"/>
          </a:xfrm>
          <a:prstGeom prst="rect">
            <a:avLst/>
          </a:prstGeom>
          <a:solidFill>
            <a:schemeClr val="bg1">
              <a:lumMod val="85000"/>
            </a:schemeClr>
          </a:solidFill>
        </p:spPr>
        <p:txBody>
          <a:bodyPr wrap="square" rtlCol="0">
            <a:spAutoFit/>
          </a:bodyPr>
          <a:lstStyle/>
          <a:p>
            <a:pPr>
              <a:lnSpc>
                <a:spcPct val="100000"/>
              </a:lnSpc>
            </a:pPr>
            <a:r>
              <a:rPr lang="en-GB" i="1" dirty="0">
                <a:solidFill>
                  <a:srgbClr val="000000"/>
                </a:solidFill>
              </a:rPr>
              <a:t>Website link of the cluster</a:t>
            </a:r>
          </a:p>
          <a:p>
            <a:pPr>
              <a:lnSpc>
                <a:spcPct val="100000"/>
              </a:lnSpc>
            </a:pPr>
            <a:r>
              <a:rPr lang="en-GB" dirty="0"/>
              <a:t>xxx</a:t>
            </a:r>
            <a:endParaRPr lang="en-GB" i="1" dirty="0">
              <a:solidFill>
                <a:srgbClr val="000000"/>
              </a:solidFill>
            </a:endParaRPr>
          </a:p>
        </p:txBody>
      </p:sp>
      <p:sp>
        <p:nvSpPr>
          <p:cNvPr id="9" name="ZoneTexte 8"/>
          <p:cNvSpPr txBox="1"/>
          <p:nvPr/>
        </p:nvSpPr>
        <p:spPr>
          <a:xfrm>
            <a:off x="10236000" y="1563757"/>
            <a:ext cx="723548" cy="369332"/>
          </a:xfrm>
          <a:prstGeom prst="rect">
            <a:avLst/>
          </a:prstGeom>
          <a:noFill/>
        </p:spPr>
        <p:txBody>
          <a:bodyPr wrap="square" rtlCol="0">
            <a:spAutoFit/>
          </a:bodyPr>
          <a:lstStyle/>
          <a:p>
            <a:r>
              <a:rPr lang="fr-FR" dirty="0">
                <a:highlight>
                  <a:srgbClr val="FFFF00"/>
                </a:highlight>
              </a:rPr>
              <a:t>logo</a:t>
            </a:r>
          </a:p>
        </p:txBody>
      </p:sp>
    </p:spTree>
    <p:extLst>
      <p:ext uri="{BB962C8B-B14F-4D97-AF65-F5344CB8AC3E}">
        <p14:creationId xmlns:p14="http://schemas.microsoft.com/office/powerpoint/2010/main" val="424462341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7805DDB-E0AA-43A8-9BB6-C58C6DEE8344}" vid="{8D3A7662-CA6B-4D34-8C0C-DD7A3BDAE85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eccp ppt template_Final version-20160308</Template>
  <TotalTime>1202</TotalTime>
  <Words>56</Words>
  <Application>Microsoft Office PowerPoint</Application>
  <PresentationFormat>Grand écran</PresentationFormat>
  <Paragraphs>16</Paragraphs>
  <Slides>1</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vt:i4>
      </vt:variant>
    </vt:vector>
  </HeadingPairs>
  <TitlesOfParts>
    <vt:vector size="4" baseType="lpstr">
      <vt:lpstr>Arial</vt:lpstr>
      <vt:lpstr>Calibri</vt:lpstr>
      <vt:lpstr>Thème Office</vt:lpstr>
      <vt:lpstr>Cluster name</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EU-US Matchmaking event at Hannover Messe, Germany</dc:title>
  <dc:creator>Camille VIDAUD</dc:creator>
  <cp:lastModifiedBy>Eva FADIL</cp:lastModifiedBy>
  <cp:revision>237</cp:revision>
  <dcterms:created xsi:type="dcterms:W3CDTF">2016-04-08T12:14:14Z</dcterms:created>
  <dcterms:modified xsi:type="dcterms:W3CDTF">2016-10-10T13:52:29Z</dcterms:modified>
</cp:coreProperties>
</file>