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62" r:id="rId3"/>
    <p:sldId id="264" r:id="rId4"/>
    <p:sldId id="263" r:id="rId5"/>
    <p:sldId id="260" r:id="rId6"/>
    <p:sldId id="258" r:id="rId7"/>
    <p:sldId id="265" r:id="rId8"/>
    <p:sldId id="267" r:id="rId9"/>
    <p:sldId id="271" r:id="rId10"/>
    <p:sldId id="270" r:id="rId11"/>
    <p:sldId id="282" r:id="rId12"/>
    <p:sldId id="285" r:id="rId13"/>
    <p:sldId id="291" r:id="rId14"/>
    <p:sldId id="284" r:id="rId15"/>
    <p:sldId id="283" r:id="rId16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5" autoAdjust="0"/>
    <p:restoredTop sz="94660"/>
  </p:normalViewPr>
  <p:slideViewPr>
    <p:cSldViewPr snapToGrid="0">
      <p:cViewPr>
        <p:scale>
          <a:sx n="124" d="100"/>
          <a:sy n="124" d="100"/>
        </p:scale>
        <p:origin x="-46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01CA-A3FC-47FF-8973-C391D252F160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264B-803B-4704-9258-5E5D692847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489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01CA-A3FC-47FF-8973-C391D252F160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264B-803B-4704-9258-5E5D692847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786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01CA-A3FC-47FF-8973-C391D252F160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264B-803B-4704-9258-5E5D692847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36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01CA-A3FC-47FF-8973-C391D252F160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264B-803B-4704-9258-5E5D692847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92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01CA-A3FC-47FF-8973-C391D252F160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264B-803B-4704-9258-5E5D692847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03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01CA-A3FC-47FF-8973-C391D252F160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264B-803B-4704-9258-5E5D692847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573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01CA-A3FC-47FF-8973-C391D252F160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264B-803B-4704-9258-5E5D692847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2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01CA-A3FC-47FF-8973-C391D252F160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264B-803B-4704-9258-5E5D692847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558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01CA-A3FC-47FF-8973-C391D252F160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264B-803B-4704-9258-5E5D692847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958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01CA-A3FC-47FF-8973-C391D252F160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264B-803B-4704-9258-5E5D692847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81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01CA-A3FC-47FF-8973-C391D252F160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264B-803B-4704-9258-5E5D692847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54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801CA-A3FC-47FF-8973-C391D252F160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F264B-803B-4704-9258-5E5D692847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46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íêµ­ì°ìê¸°ì ëíêµ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55" y="2081822"/>
            <a:ext cx="10927414" cy="367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19255" y="1492426"/>
            <a:ext cx="3667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/>
              <a:t>Korea Polytechnic University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EU–Korea Cluster Matchmaking Event 2018 </a:t>
            </a:r>
            <a:r>
              <a:rPr lang="en-US" altLang="ko-KR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thankyou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37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148059" y="1037086"/>
            <a:ext cx="5154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Upcycling Design Cluster</a:t>
            </a:r>
            <a:endParaRPr lang="ko-KR" altLang="en-US" sz="2000" b="1" dirty="0"/>
          </a:p>
        </p:txBody>
      </p:sp>
      <p:pic>
        <p:nvPicPr>
          <p:cNvPr id="5122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07" y="3915434"/>
            <a:ext cx="4659164" cy="26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EU–Korea Cluster Matchmaking Event 2018 </a:t>
            </a:r>
            <a:r>
              <a:rPr lang="en-US" altLang="ko-KR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thankyou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868647" y="1560812"/>
            <a:ext cx="914334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Eco-friendly issues have emerged across society and industry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Activation of recycling industry to reduce waste as part of eco-friendly project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To promote green industry by giving design value to recycling concept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Growth prospects of domestic and overseas environment industry market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Propose a new method of resource circulation through design value</a:t>
            </a:r>
            <a:endParaRPr lang="ko-KR" altLang="en-US" dirty="0"/>
          </a:p>
        </p:txBody>
      </p:sp>
      <p:pic>
        <p:nvPicPr>
          <p:cNvPr id="6" name="Picture 10" descr="ìíì©íë¼ì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424" y="3915434"/>
            <a:ext cx="3952433" cy="263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5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ìíì©íë¼ì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4"/>
          <a:stretch/>
        </p:blipFill>
        <p:spPr bwMode="auto">
          <a:xfrm>
            <a:off x="2284318" y="1267098"/>
            <a:ext cx="7706606" cy="454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0" y="5961435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/>
              <a:t>Upcycling </a:t>
            </a:r>
            <a:r>
              <a:rPr lang="en-US" altLang="ko-KR" sz="1600" dirty="0" smtClean="0"/>
              <a:t>involves </a:t>
            </a:r>
            <a:r>
              <a:rPr lang="en-US" altLang="ko-KR" sz="1600" dirty="0"/>
              <a:t>a resource circulation that can protect the environment and practice resource circulation. </a:t>
            </a:r>
            <a:endParaRPr lang="ko-KR" altLang="en-US" sz="1600" dirty="0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EU–Korea Cluster Matchmaking Event 2018 </a:t>
            </a:r>
            <a:r>
              <a:rPr lang="en-US" altLang="ko-KR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thankyou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55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ê´ë ¨ ì´ë¯¸ì§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200" y="1071153"/>
            <a:ext cx="6857600" cy="464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0" y="5928607"/>
            <a:ext cx="12192000" cy="349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ko-KR" sz="1600" dirty="0">
                <a:ea typeface="Times New Roman" panose="02020603050405020304" pitchFamily="18" charset="0"/>
              </a:rPr>
              <a:t>It is oriented </a:t>
            </a:r>
            <a:r>
              <a:rPr lang="en-GB" altLang="ko-KR" sz="1600" dirty="0" smtClean="0">
                <a:ea typeface="Times New Roman" panose="02020603050405020304" pitchFamily="18" charset="0"/>
              </a:rPr>
              <a:t>towards sustainable </a:t>
            </a:r>
            <a:r>
              <a:rPr lang="en-GB" altLang="ko-KR" sz="1600" dirty="0">
                <a:ea typeface="Times New Roman" panose="02020603050405020304" pitchFamily="18" charset="0"/>
              </a:rPr>
              <a:t>growth of </a:t>
            </a:r>
            <a:r>
              <a:rPr lang="en-GB" altLang="ko-KR" sz="1600" dirty="0" smtClean="0">
                <a:ea typeface="Times New Roman" panose="02020603050405020304" pitchFamily="18" charset="0"/>
              </a:rPr>
              <a:t>companies </a:t>
            </a:r>
            <a:r>
              <a:rPr lang="en-GB" altLang="ko-KR" sz="1600" dirty="0">
                <a:ea typeface="Times New Roman" panose="02020603050405020304" pitchFamily="18" charset="0"/>
              </a:rPr>
              <a:t>related to material recycling and reuse</a:t>
            </a:r>
            <a:endParaRPr lang="ko-KR" altLang="ko-KR" sz="1600" dirty="0">
              <a:ea typeface="Times New Roman" panose="02020603050405020304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EU–Korea Cluster Matchmaking Event 2018 </a:t>
            </a:r>
            <a:r>
              <a:rPr lang="en-US" altLang="ko-KR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thankyou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5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xmlns="" id="{E68ABB99-2E13-4AC9-BA27-F5FA98CEEBDB}"/>
              </a:ext>
            </a:extLst>
          </p:cNvPr>
          <p:cNvSpPr txBox="1">
            <a:spLocks/>
          </p:cNvSpPr>
          <p:nvPr/>
        </p:nvSpPr>
        <p:spPr>
          <a:xfrm>
            <a:off x="0" y="5888974"/>
            <a:ext cx="12192000" cy="601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Upcycling Design Cluster is </a:t>
            </a:r>
            <a:r>
              <a:rPr lang="en-US" altLang="ko-KR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made up of 12 companies and each has a different business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600" dirty="0" smtClean="0">
                <a:latin typeface="+mj-lt"/>
              </a:rPr>
              <a:t>Design Development / Material / Arts &amp; Inspiration / Products / Sales &amp; marketing</a:t>
            </a:r>
            <a:endParaRPr lang="ko-KR" altLang="en-US" sz="1600" dirty="0">
              <a:latin typeface="+mj-lt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262" y="1003731"/>
            <a:ext cx="6273437" cy="470507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EU–Korea Cluster Matchmaking Event 2018 </a:t>
            </a:r>
            <a:r>
              <a:rPr lang="en-US" altLang="ko-KR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thankyou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6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36417" y="874331"/>
            <a:ext cx="244188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795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ko-KR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Activities </a:t>
            </a:r>
            <a:r>
              <a:rPr lang="en-GB" altLang="ko-KR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</a:t>
            </a:r>
            <a:r>
              <a:rPr lang="en-GB" altLang="ko-KR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Cluster </a:t>
            </a:r>
            <a:endParaRPr lang="ko-KR" altLang="ko-K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550" y="2787125"/>
            <a:ext cx="3877101" cy="290782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914606" y="5829278"/>
            <a:ext cx="5277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ko-KR" sz="1600" dirty="0">
                <a:ea typeface="Times New Roman" panose="02020603050405020304" pitchFamily="18" charset="0"/>
              </a:rPr>
              <a:t>Complement each other's needs of tech and materials through close exchanges between companies </a:t>
            </a:r>
            <a:endParaRPr lang="ko-KR" altLang="en-US" sz="1600" dirty="0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EU–Korea Cluster Matchmaking Event 2018 </a:t>
            </a:r>
            <a:r>
              <a:rPr lang="en-US" altLang="ko-KR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thankyou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36417" y="1456811"/>
            <a:ext cx="719082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">
              <a:spcBef>
                <a:spcPts val="300"/>
              </a:spcBef>
              <a:spcAft>
                <a:spcPts val="300"/>
              </a:spcAft>
            </a:pPr>
            <a:r>
              <a:rPr lang="en-GB" altLang="ko-KR" sz="1600" dirty="0" smtClean="0">
                <a:latin typeface="맑은 고딕" panose="020B0503020000020004" pitchFamily="50" charset="-127"/>
                <a:ea typeface="Times New Roman" panose="02020603050405020304" pitchFamily="18" charset="0"/>
              </a:rPr>
              <a:t>To </a:t>
            </a:r>
            <a:r>
              <a:rPr lang="en-GB" altLang="ko-K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Find and Setup New upcycling design business</a:t>
            </a:r>
            <a:endParaRPr lang="ko-KR" altLang="ko-K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">
              <a:spcBef>
                <a:spcPts val="300"/>
              </a:spcBef>
              <a:spcAft>
                <a:spcPts val="300"/>
              </a:spcAft>
            </a:pPr>
            <a:r>
              <a:rPr lang="en-GB" altLang="ko-K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en-GB" altLang="ko-K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altLang="ko-K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Understanding upcycling concept of design industry</a:t>
            </a:r>
            <a:endParaRPr lang="ko-KR" altLang="ko-K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">
              <a:spcBef>
                <a:spcPts val="300"/>
              </a:spcBef>
              <a:spcAft>
                <a:spcPts val="300"/>
              </a:spcAft>
            </a:pPr>
            <a:r>
              <a:rPr lang="en-GB" altLang="ko-K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      Design: Study on properties and processing methods of various materials</a:t>
            </a:r>
            <a:endParaRPr lang="ko-KR" altLang="ko-K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">
              <a:spcBef>
                <a:spcPts val="300"/>
              </a:spcBef>
              <a:spcAft>
                <a:spcPts val="300"/>
              </a:spcAft>
            </a:pPr>
            <a:r>
              <a:rPr lang="en-GB" altLang="ko-K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      Manufacturing: Mass production through rework of specific </a:t>
            </a:r>
            <a:r>
              <a:rPr lang="en-GB" altLang="ko-KR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materials</a:t>
            </a:r>
          </a:p>
          <a:p>
            <a:pPr marL="10795">
              <a:spcBef>
                <a:spcPts val="300"/>
              </a:spcBef>
              <a:spcAft>
                <a:spcPts val="300"/>
              </a:spcAft>
            </a:pPr>
            <a:r>
              <a:rPr lang="en-GB" altLang="ko-K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altLang="ko-KR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</a:t>
            </a:r>
            <a:r>
              <a:rPr lang="en-GB" altLang="ko-K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Marketing: Seeking ways to find and expand markets</a:t>
            </a:r>
            <a:endParaRPr lang="ko-KR" altLang="ko-K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245" indent="-1714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GB" altLang="ko-KR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Sharing </a:t>
            </a:r>
            <a:r>
              <a:rPr lang="en-GB" altLang="ko-K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information of Industry trends, market  and drawing up diverse </a:t>
            </a:r>
            <a:r>
              <a:rPr lang="en-GB" altLang="ko-KR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ideas</a:t>
            </a:r>
          </a:p>
          <a:p>
            <a:pPr marL="10795">
              <a:spcBef>
                <a:spcPts val="300"/>
              </a:spcBef>
              <a:spcAft>
                <a:spcPts val="300"/>
              </a:spcAft>
            </a:pPr>
            <a:r>
              <a:rPr lang="en-GB" altLang="ko-K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altLang="ko-KR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    </a:t>
            </a:r>
            <a:r>
              <a:rPr lang="en-GB" altLang="ko-K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through discussion on common issues</a:t>
            </a:r>
            <a:endParaRPr lang="ko-KR" altLang="ko-K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">
              <a:spcBef>
                <a:spcPts val="300"/>
              </a:spcBef>
              <a:spcAft>
                <a:spcPts val="300"/>
              </a:spcAft>
            </a:pPr>
            <a:r>
              <a:rPr lang="en-GB" altLang="ko-KR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en-GB" altLang="ko-K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altLang="ko-K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Holding seminars by inviting experts from various industries</a:t>
            </a:r>
            <a:endParaRPr lang="ko-KR" altLang="ko-K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245" indent="-1714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GB" altLang="ko-KR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Complement </a:t>
            </a:r>
            <a:r>
              <a:rPr lang="en-GB" altLang="ko-K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each other's needs of tech and materials through close exchanges </a:t>
            </a:r>
            <a:endParaRPr lang="en-GB" altLang="ko-KR" sz="16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0795">
              <a:spcBef>
                <a:spcPts val="300"/>
              </a:spcBef>
              <a:spcAft>
                <a:spcPts val="300"/>
              </a:spcAft>
            </a:pPr>
            <a:r>
              <a:rPr lang="en-GB" altLang="ko-K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altLang="ko-KR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   between companies ( company tour</a:t>
            </a:r>
            <a:r>
              <a:rPr lang="en-GB" altLang="ko-K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, Occasional meeting </a:t>
            </a:r>
            <a:r>
              <a:rPr lang="en-GB" altLang="ko-KR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individually,</a:t>
            </a:r>
            <a:endParaRPr lang="ko-KR" altLang="ko-K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altLang="ko-K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altLang="ko-K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altLang="ko-K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 to find new partners with common interest.</a:t>
            </a:r>
            <a:endParaRPr lang="ko-KR" altLang="en-US" sz="1600" dirty="0"/>
          </a:p>
          <a:p>
            <a:pPr marL="10795">
              <a:spcBef>
                <a:spcPts val="300"/>
              </a:spcBef>
              <a:spcAft>
                <a:spcPts val="300"/>
              </a:spcAft>
            </a:pPr>
            <a:endParaRPr lang="ko-KR" altLang="ko-K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9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00" y="2566288"/>
            <a:ext cx="9204200" cy="314783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EU–Korea Cluster Matchmaking Event 2018 </a:t>
            </a:r>
            <a:r>
              <a:rPr lang="en-US" altLang="ko-KR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thankyou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5714124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/>
              <a:t>T</a:t>
            </a:r>
            <a:r>
              <a:rPr lang="en-US" altLang="ko-KR" sz="1600" dirty="0" smtClean="0"/>
              <a:t>o </a:t>
            </a:r>
            <a:r>
              <a:rPr lang="en-US" altLang="ko-KR" sz="1600" dirty="0"/>
              <a:t>create mutual business opportunities through a close network in the </a:t>
            </a:r>
            <a:r>
              <a:rPr lang="en-US" altLang="ko-KR" sz="1600" dirty="0" smtClean="0"/>
              <a:t>future</a:t>
            </a:r>
            <a:endParaRPr lang="en-US" altLang="ko-KR" sz="1600" dirty="0"/>
          </a:p>
        </p:txBody>
      </p:sp>
      <p:sp>
        <p:nvSpPr>
          <p:cNvPr id="8" name="직사각형 7"/>
          <p:cNvSpPr/>
          <p:nvPr/>
        </p:nvSpPr>
        <p:spPr>
          <a:xfrm>
            <a:off x="4420000" y="1622591"/>
            <a:ext cx="2373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 smtClean="0"/>
              <a:t>Thank </a:t>
            </a:r>
            <a:r>
              <a:rPr lang="en-US" altLang="ko-KR" sz="3600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41515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íêµ­ì°ìê¸°ì ëíêµ ì°ííë ¥ë¨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77" y="1126768"/>
            <a:ext cx="8386354" cy="445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574959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/>
              <a:t>KPU is contributing to the industrial development of the nation </a:t>
            </a:r>
            <a:endParaRPr lang="en-US" altLang="ko-KR" sz="1600" dirty="0" smtClean="0"/>
          </a:p>
          <a:p>
            <a:pPr algn="ctr"/>
            <a:r>
              <a:rPr lang="en-US" altLang="ko-KR" sz="1600" dirty="0" smtClean="0"/>
              <a:t>by </a:t>
            </a:r>
            <a:r>
              <a:rPr lang="en-US" altLang="ko-KR" sz="1600" dirty="0"/>
              <a:t>training future workers in the field of science, engineering and design.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EU–Korea Cluster Matchmaking Event 2018 </a:t>
            </a:r>
            <a:r>
              <a:rPr lang="en-US" altLang="ko-KR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thankyou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3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heung ansan smart hub df Korea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" y="1117596"/>
            <a:ext cx="9914708" cy="472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04734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Siheung-Ansan Smart Hub </a:t>
            </a:r>
            <a:r>
              <a:rPr lang="en-US" altLang="ko-KR" sz="1600" dirty="0" smtClean="0"/>
              <a:t> : Korea’s largest national complex home to 19,000 components companies </a:t>
            </a:r>
            <a:endParaRPr lang="ko-KR" altLang="en-US" sz="1600" dirty="0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EU–Korea Cluster Matchmaking Event 2018 </a:t>
            </a:r>
            <a:r>
              <a:rPr lang="en-US" altLang="ko-KR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thankyou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íêµ­ì°ìê¸°ì ëíêµ ì°ííë ¥ë¨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3"/>
          <a:stretch/>
        </p:blipFill>
        <p:spPr bwMode="auto">
          <a:xfrm>
            <a:off x="499762" y="1985556"/>
            <a:ext cx="11192475" cy="356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5786629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/>
              <a:t>KPU created a “Family (Partner) Company” system playing a role as a leading institution in industry-university cooperation </a:t>
            </a:r>
            <a:endParaRPr lang="ko-KR" altLang="en-US" sz="1600" dirty="0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EU–Korea Cluster Matchmaking Event 2018 </a:t>
            </a:r>
            <a:r>
              <a:rPr lang="en-US" altLang="ko-KR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thankyou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2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36155" y="989597"/>
            <a:ext cx="7577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Industry-Academic Cooperation Foundation</a:t>
            </a:r>
            <a:endParaRPr lang="ko-KR" altLang="en-US" sz="2000" b="1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xmlns="" id="{A1BF1EFC-CF6A-45EF-A720-03CC0DB3CADF}"/>
              </a:ext>
            </a:extLst>
          </p:cNvPr>
          <p:cNvSpPr txBox="1">
            <a:spLocks/>
          </p:cNvSpPr>
          <p:nvPr/>
        </p:nvSpPr>
        <p:spPr>
          <a:xfrm>
            <a:off x="0" y="6224678"/>
            <a:ext cx="12192000" cy="2805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/>
              <a:t>The powerful wings of </a:t>
            </a:r>
            <a:r>
              <a:rPr lang="en-US" altLang="ko-KR" sz="1600" dirty="0" smtClean="0"/>
              <a:t>KPU represent our mission </a:t>
            </a:r>
            <a:r>
              <a:rPr lang="en-US" altLang="ko-KR" sz="1600" dirty="0"/>
              <a:t>to become a prestigious global industry-academy</a:t>
            </a:r>
            <a:endParaRPr lang="ko-KR" altLang="en-US" sz="1600" dirty="0"/>
          </a:p>
        </p:txBody>
      </p:sp>
      <p:pic>
        <p:nvPicPr>
          <p:cNvPr id="8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5"/>
          <a:stretch/>
        </p:blipFill>
        <p:spPr bwMode="auto">
          <a:xfrm>
            <a:off x="2120793" y="1516024"/>
            <a:ext cx="7754726" cy="458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EU–Korea Cluster Matchmaking Event 2018 </a:t>
            </a:r>
            <a:r>
              <a:rPr lang="en-US" altLang="ko-KR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thankyou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8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xmlns="" id="{9DB27681-60E6-4CF2-BB51-BF8AC50AEA14}"/>
              </a:ext>
            </a:extLst>
          </p:cNvPr>
          <p:cNvSpPr txBox="1">
            <a:spLocks/>
          </p:cNvSpPr>
          <p:nvPr/>
        </p:nvSpPr>
        <p:spPr>
          <a:xfrm>
            <a:off x="0" y="5478592"/>
            <a:ext cx="12191999" cy="300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/>
              <a:t>A Leader of Creation &amp; Innovation</a:t>
            </a:r>
            <a:endParaRPr lang="ko-KR" altLang="en-US" sz="1600" dirty="0"/>
          </a:p>
        </p:txBody>
      </p:sp>
      <p:pic>
        <p:nvPicPr>
          <p:cNvPr id="7" name="Picture 2" descr="íêµ­ì°ìê¸°ì ëíêµ ê°ì¡±íì¬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2" y="2102854"/>
            <a:ext cx="4364224" cy="300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ê´ë ¨ ì´ë¯¸ì§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579" y="2102854"/>
            <a:ext cx="6682992" cy="300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EU–Korea Cluster Matchmaking Event 2018 </a:t>
            </a:r>
            <a:r>
              <a:rPr lang="en-US" altLang="ko-KR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thankyou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2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842259" y="3053022"/>
            <a:ext cx="2541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/>
              <a:t>Industry-Academic </a:t>
            </a:r>
            <a:endParaRPr lang="en-US" altLang="ko-KR" sz="1600" dirty="0" smtClean="0"/>
          </a:p>
          <a:p>
            <a:pPr algn="ctr"/>
            <a:r>
              <a:rPr lang="en-US" altLang="ko-KR" sz="1600" dirty="0" smtClean="0"/>
              <a:t>Cooperation </a:t>
            </a:r>
            <a:r>
              <a:rPr lang="en-US" altLang="ko-KR" sz="1600" dirty="0"/>
              <a:t>Foundation </a:t>
            </a:r>
            <a:endParaRPr lang="ko-KR" altLang="en-US" sz="1600" dirty="0"/>
          </a:p>
        </p:txBody>
      </p:sp>
      <p:sp>
        <p:nvSpPr>
          <p:cNvPr id="23" name="타원 22"/>
          <p:cNvSpPr/>
          <p:nvPr/>
        </p:nvSpPr>
        <p:spPr>
          <a:xfrm>
            <a:off x="4824192" y="1453945"/>
            <a:ext cx="2370185" cy="93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Industry-Academic Research Support Headquarters</a:t>
            </a:r>
            <a:endParaRPr lang="en-US" altLang="ko-KR" sz="1400" dirty="0"/>
          </a:p>
        </p:txBody>
      </p:sp>
      <p:sp>
        <p:nvSpPr>
          <p:cNvPr id="24" name="타원 23"/>
          <p:cNvSpPr/>
          <p:nvPr/>
        </p:nvSpPr>
        <p:spPr>
          <a:xfrm>
            <a:off x="7760556" y="2586272"/>
            <a:ext cx="2370185" cy="93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Technology Commercialization Support Headquarters</a:t>
            </a:r>
            <a:endParaRPr lang="ko-KR" altLang="en-US" sz="1400" dirty="0"/>
          </a:p>
        </p:txBody>
      </p:sp>
      <p:sp>
        <p:nvSpPr>
          <p:cNvPr id="25" name="타원 24"/>
          <p:cNvSpPr/>
          <p:nvPr/>
        </p:nvSpPr>
        <p:spPr>
          <a:xfrm>
            <a:off x="6340914" y="4303186"/>
            <a:ext cx="2370185" cy="93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Industry-Academic Link Support Headquarters</a:t>
            </a:r>
            <a:endParaRPr lang="ko-KR" altLang="en-US" sz="1400" dirty="0"/>
          </a:p>
        </p:txBody>
      </p:sp>
      <p:sp>
        <p:nvSpPr>
          <p:cNvPr id="26" name="타원 25"/>
          <p:cNvSpPr/>
          <p:nvPr/>
        </p:nvSpPr>
        <p:spPr>
          <a:xfrm>
            <a:off x="3514499" y="4307015"/>
            <a:ext cx="2370185" cy="93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Start-up Support Headquarters</a:t>
            </a:r>
            <a:endParaRPr lang="ko-KR" altLang="en-US" sz="1400" dirty="0"/>
          </a:p>
        </p:txBody>
      </p:sp>
      <p:sp>
        <p:nvSpPr>
          <p:cNvPr id="27" name="타원 26"/>
          <p:cNvSpPr/>
          <p:nvPr/>
        </p:nvSpPr>
        <p:spPr>
          <a:xfrm>
            <a:off x="1959776" y="2586272"/>
            <a:ext cx="2370185" cy="93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Research Business Group</a:t>
            </a:r>
            <a:endParaRPr lang="ko-KR" altLang="en-US" sz="1400" dirty="0"/>
          </a:p>
        </p:txBody>
      </p:sp>
      <p:sp>
        <p:nvSpPr>
          <p:cNvPr id="2" name="직사각형 1"/>
          <p:cNvSpPr/>
          <p:nvPr/>
        </p:nvSpPr>
        <p:spPr>
          <a:xfrm>
            <a:off x="0" y="5897627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smtClean="0"/>
              <a:t>The Industry-Academic </a:t>
            </a:r>
            <a:r>
              <a:rPr lang="en-US" altLang="ko-KR" sz="1600" dirty="0"/>
              <a:t>Cooperation Foundation </a:t>
            </a:r>
            <a:r>
              <a:rPr lang="en-US" altLang="ko-KR" sz="1600" dirty="0" smtClean="0"/>
              <a:t>consists </a:t>
            </a:r>
            <a:r>
              <a:rPr lang="en-US" altLang="ko-KR" sz="1600" dirty="0"/>
              <a:t>of five major organizations</a:t>
            </a:r>
            <a:endParaRPr lang="ko-KR" altLang="en-US" sz="1600" dirty="0"/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EU–Korea Cluster Matchmaking Event 2018 </a:t>
            </a:r>
            <a:r>
              <a:rPr lang="en-US" altLang="ko-KR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thankyou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내용 개체 틀 2">
            <a:extLst>
              <a:ext uri="{FF2B5EF4-FFF2-40B4-BE49-F238E27FC236}">
                <a16:creationId xmlns:a16="http://schemas.microsoft.com/office/drawing/2014/main" xmlns="" id="{E68ABB99-2E13-4AC9-BA27-F5FA98CEE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92104"/>
            <a:ext cx="12192000" cy="7278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z="1600" dirty="0"/>
              <a:t>Industry-Academic Link Support Headquarters</a:t>
            </a:r>
            <a:endParaRPr lang="ko-KR" altLang="en-US" sz="1600" dirty="0"/>
          </a:p>
          <a:p>
            <a:pPr marL="0" indent="0" algn="ctr">
              <a:buNone/>
            </a:pPr>
            <a:r>
              <a:rPr lang="en-US" altLang="ko-KR" sz="1600" dirty="0" smtClean="0"/>
              <a:t>Field </a:t>
            </a:r>
            <a:r>
              <a:rPr lang="en-US" altLang="ko-KR" sz="1600" dirty="0"/>
              <a:t>Education Support </a:t>
            </a:r>
            <a:r>
              <a:rPr lang="en-US" altLang="ko-KR" sz="1600" dirty="0" smtClean="0"/>
              <a:t>Center </a:t>
            </a:r>
            <a:r>
              <a:rPr lang="en-US" altLang="ko-KR" sz="1600" dirty="0"/>
              <a:t>/ Public Equipment Support Center </a:t>
            </a:r>
            <a:r>
              <a:rPr lang="en-US" altLang="ko-KR" sz="1600" dirty="0" smtClean="0"/>
              <a:t> / Family </a:t>
            </a:r>
            <a:r>
              <a:rPr lang="en-US" altLang="ko-KR" sz="1600" dirty="0"/>
              <a:t>Company Support </a:t>
            </a:r>
            <a:r>
              <a:rPr lang="en-US" altLang="ko-KR" sz="1600" dirty="0" smtClean="0"/>
              <a:t>Center </a:t>
            </a:r>
            <a:endParaRPr lang="ko-KR" altLang="en-US" sz="1600" dirty="0"/>
          </a:p>
        </p:txBody>
      </p:sp>
      <p:pic>
        <p:nvPicPr>
          <p:cNvPr id="16" name="Picture 10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80" y="1146372"/>
            <a:ext cx="6492240" cy="46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EU–Korea Cluster Matchmaking Event 2018 </a:t>
            </a:r>
            <a:r>
              <a:rPr lang="en-US" altLang="ko-KR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thankyou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12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30764" y="3903860"/>
            <a:ext cx="46318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T</a:t>
            </a:r>
            <a:r>
              <a:rPr lang="en-US" altLang="ko-KR" sz="1600" dirty="0" smtClean="0"/>
              <a:t>echnology </a:t>
            </a:r>
            <a:r>
              <a:rPr lang="en-US" altLang="ko-KR" sz="1600" dirty="0"/>
              <a:t>and </a:t>
            </a:r>
            <a:r>
              <a:rPr lang="en-US" altLang="ko-KR" sz="1600" dirty="0" smtClean="0"/>
              <a:t>information sharing </a:t>
            </a:r>
            <a:r>
              <a:rPr lang="en-US" altLang="ko-KR" sz="1600" dirty="0"/>
              <a:t>between </a:t>
            </a:r>
            <a:r>
              <a:rPr lang="en-US" altLang="ko-KR" sz="1600" dirty="0" smtClean="0"/>
              <a:t>faculty </a:t>
            </a:r>
            <a:r>
              <a:rPr lang="en-US" altLang="ko-KR" sz="1600" dirty="0"/>
              <a:t>and companies, network building, organization of cooperative bodies to perform joint research assignments, support for paid family company system operation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t="22146" b="19662"/>
          <a:stretch/>
        </p:blipFill>
        <p:spPr>
          <a:xfrm>
            <a:off x="449624" y="1344881"/>
            <a:ext cx="4194108" cy="2333018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146864" y="1110787"/>
            <a:ext cx="666631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/>
              <a:t>clusters (Industry-Academia Cooperation Council )of KPU 2018</a:t>
            </a:r>
            <a:endParaRPr lang="ko-KR" altLang="en-US" sz="1400" b="1" dirty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Manufacturing </a:t>
            </a:r>
            <a:r>
              <a:rPr lang="en-US" altLang="ko-KR" sz="1400" dirty="0"/>
              <a:t>Innovation Chief Management and Techno Management </a:t>
            </a:r>
            <a:r>
              <a:rPr lang="en-US" altLang="ko-KR" sz="1400" dirty="0" smtClean="0"/>
              <a:t>cluster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Smart </a:t>
            </a:r>
            <a:r>
              <a:rPr lang="en-US" altLang="ko-KR" sz="1400" dirty="0"/>
              <a:t>Manufacturing </a:t>
            </a:r>
            <a:r>
              <a:rPr lang="en-US" altLang="ko-KR" sz="1400" dirty="0" smtClean="0"/>
              <a:t>Competitiveness cluster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Machinery Design </a:t>
            </a:r>
            <a:r>
              <a:rPr lang="en-US" altLang="ko-KR" sz="1400" dirty="0" smtClean="0"/>
              <a:t>cluster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Precision Motion System </a:t>
            </a:r>
            <a:r>
              <a:rPr lang="en-US" altLang="ko-KR" sz="1400" dirty="0" smtClean="0"/>
              <a:t>cluster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Technology Transfer Projects </a:t>
            </a:r>
            <a:r>
              <a:rPr lang="en-US" altLang="ko-KR" sz="1400" dirty="0" smtClean="0"/>
              <a:t>cluster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Convergence Knowledge </a:t>
            </a:r>
            <a:r>
              <a:rPr lang="en-US" altLang="ko-KR" sz="1400" dirty="0" smtClean="0"/>
              <a:t>cluster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Smart Factoring </a:t>
            </a:r>
            <a:r>
              <a:rPr lang="en-US" altLang="ko-KR" sz="1400" dirty="0" smtClean="0"/>
              <a:t>cluster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Artificial Intelligence </a:t>
            </a:r>
            <a:r>
              <a:rPr lang="en-US" altLang="ko-KR" sz="1400" dirty="0" smtClean="0"/>
              <a:t>cluster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Micro-electronics manufacturing industry </a:t>
            </a:r>
            <a:r>
              <a:rPr lang="en-US" altLang="ko-KR" sz="1400" dirty="0" smtClean="0"/>
              <a:t>cluster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Part material and new technology exchange </a:t>
            </a:r>
            <a:r>
              <a:rPr lang="en-US" altLang="ko-KR" sz="1400" dirty="0" smtClean="0"/>
              <a:t>cluster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Upcycling design cluster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Smart Environment / Technology </a:t>
            </a:r>
            <a:r>
              <a:rPr lang="en-US" altLang="ko-KR" sz="1400" dirty="0" smtClean="0"/>
              <a:t>cluster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Photon Convergence Field Practice Mentor Exchange Meeting cluster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Photovoltaic </a:t>
            </a:r>
            <a:r>
              <a:rPr lang="en-US" altLang="ko-KR" sz="1400" dirty="0"/>
              <a:t>Device and Applied </a:t>
            </a:r>
            <a:r>
              <a:rPr lang="en-US" altLang="ko-KR" sz="1400" dirty="0" smtClean="0"/>
              <a:t>cluster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Export-Academic Cooperation Council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DEI </a:t>
            </a:r>
            <a:r>
              <a:rPr lang="en-US" altLang="ko-KR" sz="1400" dirty="0" smtClean="0"/>
              <a:t>cluster</a:t>
            </a:r>
            <a:endParaRPr lang="en-US" altLang="ko-KR" sz="1400" dirty="0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EU–Korea Cluster Matchmaking Event 2018 </a:t>
            </a:r>
            <a:r>
              <a:rPr lang="en-US" altLang="ko-KR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thankyou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45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3435</TotalTime>
  <Words>487</Words>
  <Application>Microsoft Office PowerPoint</Application>
  <PresentationFormat>사용자 지정</PresentationFormat>
  <Paragraphs>76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userk</cp:lastModifiedBy>
  <cp:revision>101</cp:revision>
  <cp:lastPrinted>2018-10-31T10:14:19Z</cp:lastPrinted>
  <dcterms:created xsi:type="dcterms:W3CDTF">2018-10-01T06:12:01Z</dcterms:created>
  <dcterms:modified xsi:type="dcterms:W3CDTF">2018-11-07T06:26:50Z</dcterms:modified>
</cp:coreProperties>
</file>