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0" r:id="rId2"/>
  </p:sldMasterIdLst>
  <p:notesMasterIdLst>
    <p:notesMasterId r:id="rId21"/>
  </p:notesMasterIdLst>
  <p:sldIdLst>
    <p:sldId id="324" r:id="rId3"/>
    <p:sldId id="325" r:id="rId4"/>
    <p:sldId id="326" r:id="rId5"/>
    <p:sldId id="348" r:id="rId6"/>
    <p:sldId id="347" r:id="rId7"/>
    <p:sldId id="331" r:id="rId8"/>
    <p:sldId id="340" r:id="rId9"/>
    <p:sldId id="306" r:id="rId10"/>
    <p:sldId id="309" r:id="rId11"/>
    <p:sldId id="323" r:id="rId12"/>
    <p:sldId id="342" r:id="rId13"/>
    <p:sldId id="343" r:id="rId14"/>
    <p:sldId id="344" r:id="rId15"/>
    <p:sldId id="345" r:id="rId16"/>
    <p:sldId id="346" r:id="rId17"/>
    <p:sldId id="316" r:id="rId18"/>
    <p:sldId id="322" r:id="rId19"/>
    <p:sldId id="31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F5C"/>
    <a:srgbClr val="918C94"/>
    <a:srgbClr val="9D98A0"/>
    <a:srgbClr val="AEBFCE"/>
    <a:srgbClr val="6C8E00"/>
    <a:srgbClr val="8CB900"/>
    <a:srgbClr val="868686"/>
    <a:srgbClr val="526E88"/>
    <a:srgbClr val="CFE293"/>
    <a:srgbClr val="E4E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08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5417E-2F87-42DB-9C2F-416F7DAF9088}" type="datetimeFigureOut">
              <a:rPr lang="en-GB" smtClean="0"/>
              <a:pPr/>
              <a:t>04/11/2018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2C1F1-3980-409A-BD4F-F1150E0F1CA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0699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2C1F1-3980-409A-BD4F-F1150E0F1CA9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3382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3"/>
          <p:cNvPicPr>
            <a:picLocks noChangeAspect="1"/>
          </p:cNvPicPr>
          <p:nvPr userDrawn="1"/>
        </p:nvPicPr>
        <p:blipFill>
          <a:blip r:embed="rId2" cstate="print"/>
          <a:srcRect t="10212"/>
          <a:stretch>
            <a:fillRect/>
          </a:stretch>
        </p:blipFill>
        <p:spPr>
          <a:xfrm>
            <a:off x="0" y="4941168"/>
            <a:ext cx="9144000" cy="19442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2000" y="620688"/>
            <a:ext cx="1398058" cy="900000"/>
          </a:xfrm>
          <a:prstGeom prst="rect">
            <a:avLst/>
          </a:prstGeom>
        </p:spPr>
      </p:pic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699200"/>
            <a:ext cx="9144000" cy="1369760"/>
          </a:xfrm>
          <a:prstGeom prst="rect">
            <a:avLst/>
          </a:prstGeom>
        </p:spPr>
        <p:txBody>
          <a:bodyPr wrap="none"/>
          <a:lstStyle>
            <a:lvl1pPr marL="0" indent="0" algn="ctr">
              <a:spcBef>
                <a:spcPts val="0"/>
              </a:spcBef>
              <a:buNone/>
              <a:defRPr lang="en-GB" altLang="en-US" sz="4000" b="1" cap="all" baseline="0" noProof="0" dirty="0" smtClean="0">
                <a:solidFill>
                  <a:srgbClr val="012F5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title – </a:t>
            </a:r>
            <a:r>
              <a:rPr lang="en-GB" dirty="0" err="1" smtClean="0"/>
              <a:t>arial</a:t>
            </a:r>
            <a:r>
              <a:rPr lang="en-GB" dirty="0" smtClean="0"/>
              <a:t> bold – 40 pt –</a:t>
            </a:r>
          </a:p>
          <a:p>
            <a:pPr lvl="0"/>
            <a:r>
              <a:rPr lang="en-GB" dirty="0" smtClean="0"/>
              <a:t>Uppercase – can take 2 lines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070800"/>
            <a:ext cx="9144000" cy="575791"/>
          </a:xfrm>
          <a:prstGeom prst="rect">
            <a:avLst/>
          </a:prstGeom>
        </p:spPr>
        <p:txBody>
          <a:bodyPr wrap="none"/>
          <a:lstStyle>
            <a:lvl1pPr marL="0" indent="0" algn="ctr">
              <a:buNone/>
              <a:defRPr sz="2800" b="1">
                <a:solidFill>
                  <a:srgbClr val="7B7C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smtClean="0"/>
              <a:t>Subtitle - Arial Bold - 28 pt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-1" y="3837600"/>
            <a:ext cx="9144002" cy="648072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indent="0" algn="ctr">
              <a:buNone/>
              <a:defRPr sz="2800" b="1">
                <a:solidFill>
                  <a:srgbClr val="7B7C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smtClean="0"/>
              <a:t>First name LAST NAME – Arial Bold – 28 pt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4581128"/>
            <a:ext cx="9144002" cy="382165"/>
          </a:xfrm>
          <a:prstGeom prst="rect">
            <a:avLst/>
          </a:prstGeom>
        </p:spPr>
        <p:txBody>
          <a:bodyPr wrap="none"/>
          <a:lstStyle>
            <a:lvl1pPr marL="0" indent="0" algn="ctr">
              <a:buNone/>
              <a:defRPr sz="1600" b="1" i="1">
                <a:solidFill>
                  <a:srgbClr val="012F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smtClean="0"/>
              <a:t>Firstname.Lastname@eu-gateway.eu – Arial Bold Italic – 16 pt</a:t>
            </a:r>
          </a:p>
        </p:txBody>
      </p:sp>
      <p:pic>
        <p:nvPicPr>
          <p:cNvPr id="13" name="Picture 12" descr="Funded_by_the_EU - RGB_PNGforMS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203250" y="620688"/>
            <a:ext cx="1488164" cy="36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LTHCARE-Title, Green line, Subtitle and Content-NotAs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E819-0958-403E-9E67-E13F5B75006D}" type="slidenum">
              <a:rPr lang="en-GB" b="1" smtClean="0"/>
              <a:pPr/>
              <a:t>‹#›</a:t>
            </a:fld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6820" y="188640"/>
            <a:ext cx="8545660" cy="1144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None/>
              <a:defRPr lang="en-GB" altLang="en-US" sz="3600" b="1" baseline="0" noProof="0" dirty="0" smtClean="0">
                <a:solidFill>
                  <a:srgbClr val="012F5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Healthcare &amp; Medical Technologies slide title – Arial Bold – 36 pt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46820" y="2420888"/>
            <a:ext cx="8545660" cy="2664296"/>
          </a:xfrm>
          <a:prstGeom prst="rect">
            <a:avLst/>
          </a:prstGeom>
        </p:spPr>
        <p:txBody>
          <a:bodyPr/>
          <a:lstStyle>
            <a:lvl1pPr marL="266700" indent="-266700">
              <a:spcBef>
                <a:spcPts val="0"/>
              </a:spcBef>
              <a:buClr>
                <a:srgbClr val="7B7C7E"/>
              </a:buClr>
              <a:buSzPct val="70000"/>
              <a:buFont typeface="Wingdings" panose="05000000000000000000" pitchFamily="2" charset="2"/>
              <a:buChar char="n"/>
              <a:tabLst/>
              <a:defRPr lang="en-GB" altLang="en-US" sz="2800" b="0" baseline="0" noProof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541338" indent="-274638">
              <a:buClr>
                <a:srgbClr val="7B7C7E"/>
              </a:buClr>
              <a:buSzPct val="70000"/>
              <a:buFont typeface="Wingdings" panose="05000000000000000000" pitchFamily="2" charset="2"/>
              <a:buChar char="n"/>
              <a:defRPr lang="en-GB" sz="2400" b="0" i="0" u="none" strike="noStrike" baseline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9625" indent="-268288">
              <a:buClr>
                <a:srgbClr val="7B7C7E"/>
              </a:buClr>
              <a:buSzPct val="50000"/>
              <a:buFont typeface="Wingdings" panose="05000000000000000000" pitchFamily="2" charset="2"/>
              <a:buChar char="n"/>
              <a:defRPr sz="2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84250" indent="-174625">
              <a:buClr>
                <a:srgbClr val="7B7C7E"/>
              </a:buClr>
              <a:buSzPct val="50000"/>
              <a:buFont typeface="Wingdings" panose="05000000000000000000" pitchFamily="2" charset="2"/>
              <a:buChar char="n"/>
              <a:defRPr sz="1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8400" indent="-184150">
              <a:tabLst/>
              <a:defRPr/>
            </a:lvl5pPr>
          </a:lstStyle>
          <a:p>
            <a:pPr lvl="0"/>
            <a:r>
              <a:rPr lang="en-GB" dirty="0" smtClean="0"/>
              <a:t>Body text – Arial – 28 pt</a:t>
            </a:r>
          </a:p>
          <a:p>
            <a:pPr lvl="0"/>
            <a:r>
              <a:rPr lang="en-GB" dirty="0" smtClean="0"/>
              <a:t>Level 1</a:t>
            </a:r>
          </a:p>
          <a:p>
            <a:pPr lvl="1"/>
            <a:r>
              <a:rPr lang="en-GB" dirty="0" smtClean="0"/>
              <a:t>Level 2</a:t>
            </a:r>
          </a:p>
          <a:p>
            <a:pPr lvl="2"/>
            <a:r>
              <a:rPr lang="en-GB" dirty="0" smtClean="0"/>
              <a:t>Level 3</a:t>
            </a:r>
          </a:p>
          <a:p>
            <a:pPr lvl="3"/>
            <a:r>
              <a:rPr lang="en-GB" dirty="0" smtClean="0"/>
              <a:t>Level 4</a:t>
            </a:r>
          </a:p>
          <a:p>
            <a:pPr lvl="4"/>
            <a:r>
              <a:rPr lang="en-GB" dirty="0" smtClean="0"/>
              <a:t>Level 5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46820" y="1800000"/>
            <a:ext cx="8545660" cy="620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None/>
              <a:defRPr lang="en-GB" altLang="en-US" sz="2800" b="1" baseline="0" noProof="0" dirty="0" smtClean="0">
                <a:solidFill>
                  <a:srgbClr val="7B7C7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Subtitle – Arial Bold – 28 pt – grey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2617" y="6093296"/>
            <a:ext cx="782999" cy="504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1339200"/>
            <a:ext cx="2232000" cy="64800"/>
          </a:xfrm>
          <a:prstGeom prst="rect">
            <a:avLst/>
          </a:prstGeom>
          <a:solidFill>
            <a:srgbClr val="008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2304000" y="1340768"/>
            <a:ext cx="2232000" cy="64800"/>
          </a:xfrm>
          <a:prstGeom prst="rect">
            <a:avLst/>
          </a:prstGeom>
          <a:solidFill>
            <a:srgbClr val="59B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4608000" y="1340768"/>
            <a:ext cx="2232000" cy="64800"/>
          </a:xfrm>
          <a:prstGeom prst="rect">
            <a:avLst/>
          </a:prstGeom>
          <a:solidFill>
            <a:srgbClr val="8CC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6912000" y="1340768"/>
            <a:ext cx="2232000" cy="64800"/>
          </a:xfrm>
          <a:prstGeom prst="rect">
            <a:avLst/>
          </a:prstGeom>
          <a:solidFill>
            <a:srgbClr val="BF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68971" y="6102720"/>
            <a:ext cx="1344438" cy="485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D-Title, Green line, Subtitle and Content-NotAs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E819-0958-403E-9E67-E13F5B75006D}" type="slidenum">
              <a:rPr lang="en-GB" b="1" smtClean="0"/>
              <a:pPr/>
              <a:t>‹#›</a:t>
            </a:fld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6820" y="188640"/>
            <a:ext cx="8545660" cy="1144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None/>
              <a:defRPr lang="en-GB" altLang="en-US" sz="3600" b="1" baseline="0" noProof="0" dirty="0" smtClean="0">
                <a:solidFill>
                  <a:srgbClr val="012F5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Food &amp; Beverage slide title – Arial Bold – 36 pt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46820" y="2420888"/>
            <a:ext cx="8545660" cy="2664296"/>
          </a:xfrm>
          <a:prstGeom prst="rect">
            <a:avLst/>
          </a:prstGeom>
        </p:spPr>
        <p:txBody>
          <a:bodyPr/>
          <a:lstStyle>
            <a:lvl1pPr marL="266700" indent="-266700">
              <a:spcBef>
                <a:spcPts val="0"/>
              </a:spcBef>
              <a:buClr>
                <a:srgbClr val="7B7C7E"/>
              </a:buClr>
              <a:buSzPct val="70000"/>
              <a:buFont typeface="Wingdings" panose="05000000000000000000" pitchFamily="2" charset="2"/>
              <a:buChar char="n"/>
              <a:tabLst/>
              <a:defRPr lang="en-GB" altLang="en-US" sz="2800" b="0" baseline="0" noProof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541338" indent="-274638">
              <a:buClr>
                <a:srgbClr val="7B7C7E"/>
              </a:buClr>
              <a:buSzPct val="70000"/>
              <a:buFont typeface="Wingdings" panose="05000000000000000000" pitchFamily="2" charset="2"/>
              <a:buChar char="n"/>
              <a:defRPr lang="en-GB" sz="2400" b="0" i="0" u="none" strike="noStrike" baseline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9625" indent="-268288">
              <a:buClr>
                <a:srgbClr val="7B7C7E"/>
              </a:buClr>
              <a:buSzPct val="50000"/>
              <a:buFont typeface="Wingdings" panose="05000000000000000000" pitchFamily="2" charset="2"/>
              <a:buChar char="n"/>
              <a:defRPr sz="2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84250" indent="-174625">
              <a:buClr>
                <a:srgbClr val="7B7C7E"/>
              </a:buClr>
              <a:buSzPct val="50000"/>
              <a:buFont typeface="Wingdings" panose="05000000000000000000" pitchFamily="2" charset="2"/>
              <a:buChar char="n"/>
              <a:defRPr sz="1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8400" indent="-184150">
              <a:tabLst/>
              <a:defRPr/>
            </a:lvl5pPr>
          </a:lstStyle>
          <a:p>
            <a:pPr lvl="0"/>
            <a:r>
              <a:rPr lang="en-GB" dirty="0" smtClean="0"/>
              <a:t>Body text – Arial – 28 pt</a:t>
            </a:r>
          </a:p>
          <a:p>
            <a:pPr lvl="0"/>
            <a:r>
              <a:rPr lang="en-GB" dirty="0" smtClean="0"/>
              <a:t>Level 1</a:t>
            </a:r>
          </a:p>
          <a:p>
            <a:pPr lvl="1"/>
            <a:r>
              <a:rPr lang="en-GB" dirty="0" smtClean="0"/>
              <a:t>Level 2</a:t>
            </a:r>
          </a:p>
          <a:p>
            <a:pPr lvl="2"/>
            <a:r>
              <a:rPr lang="en-GB" dirty="0" smtClean="0"/>
              <a:t>Level 3</a:t>
            </a:r>
          </a:p>
          <a:p>
            <a:pPr lvl="3"/>
            <a:r>
              <a:rPr lang="en-GB" dirty="0" smtClean="0"/>
              <a:t>Level 4</a:t>
            </a:r>
          </a:p>
          <a:p>
            <a:pPr lvl="4"/>
            <a:r>
              <a:rPr lang="en-GB" dirty="0" smtClean="0"/>
              <a:t>Level 5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46820" y="1800000"/>
            <a:ext cx="8545660" cy="620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None/>
              <a:defRPr lang="en-GB" altLang="en-US" sz="2800" b="1" baseline="0" noProof="0" dirty="0" smtClean="0">
                <a:solidFill>
                  <a:srgbClr val="7B7C7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Subtitle – Arial Bold – 28 pt – grey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2617" y="6093296"/>
            <a:ext cx="782999" cy="50405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339200"/>
            <a:ext cx="2232000" cy="64800"/>
          </a:xfrm>
          <a:prstGeom prst="rect">
            <a:avLst/>
          </a:prstGeom>
          <a:solidFill>
            <a:srgbClr val="BE1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304000" y="1340768"/>
            <a:ext cx="2232000" cy="64800"/>
          </a:xfrm>
          <a:prstGeom prst="rect">
            <a:avLst/>
          </a:prstGeom>
          <a:solidFill>
            <a:srgbClr val="D56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4608000" y="1340768"/>
            <a:ext cx="2232000" cy="64800"/>
          </a:xfrm>
          <a:prstGeom prst="rect">
            <a:avLst/>
          </a:prstGeom>
          <a:solidFill>
            <a:srgbClr val="E29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6912000" y="1340768"/>
            <a:ext cx="2232000" cy="64800"/>
          </a:xfrm>
          <a:prstGeom prst="rect">
            <a:avLst/>
          </a:prstGeom>
          <a:solidFill>
            <a:srgbClr val="EFC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74453" y="6102720"/>
            <a:ext cx="1333474" cy="4851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-Title, Green line, Subtitle and Content-NotAs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E819-0958-403E-9E67-E13F5B75006D}" type="slidenum">
              <a:rPr lang="en-GB" b="1" smtClean="0"/>
              <a:pPr/>
              <a:t>‹#›</a:t>
            </a:fld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6820" y="188640"/>
            <a:ext cx="8545660" cy="1144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None/>
              <a:defRPr lang="en-GB" altLang="en-US" sz="3600" b="1" baseline="0" noProof="0" dirty="0" smtClean="0">
                <a:solidFill>
                  <a:srgbClr val="012F5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Services slide title – Arial Bold – 36 pt</a:t>
            </a:r>
            <a:br>
              <a:rPr lang="en-GB" dirty="0" smtClean="0"/>
            </a:br>
            <a:r>
              <a:rPr lang="en-GB" dirty="0" smtClean="0"/>
              <a:t>second line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46820" y="2420888"/>
            <a:ext cx="8545660" cy="2664296"/>
          </a:xfrm>
          <a:prstGeom prst="rect">
            <a:avLst/>
          </a:prstGeom>
        </p:spPr>
        <p:txBody>
          <a:bodyPr/>
          <a:lstStyle>
            <a:lvl1pPr marL="266700" indent="-266700">
              <a:spcBef>
                <a:spcPts val="0"/>
              </a:spcBef>
              <a:buClr>
                <a:srgbClr val="7B7C7E"/>
              </a:buClr>
              <a:buSzPct val="70000"/>
              <a:buFont typeface="Wingdings" panose="05000000000000000000" pitchFamily="2" charset="2"/>
              <a:buChar char="n"/>
              <a:tabLst/>
              <a:defRPr lang="en-GB" altLang="en-US" sz="2800" b="0" baseline="0" noProof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541338" indent="-274638">
              <a:buClr>
                <a:srgbClr val="7B7C7E"/>
              </a:buClr>
              <a:buSzPct val="70000"/>
              <a:buFont typeface="Wingdings" panose="05000000000000000000" pitchFamily="2" charset="2"/>
              <a:buChar char="n"/>
              <a:defRPr lang="en-GB" sz="2400" b="0" i="0" u="none" strike="noStrike" baseline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9625" indent="-268288">
              <a:buClr>
                <a:srgbClr val="7B7C7E"/>
              </a:buClr>
              <a:buSzPct val="50000"/>
              <a:buFont typeface="Wingdings" panose="05000000000000000000" pitchFamily="2" charset="2"/>
              <a:buChar char="n"/>
              <a:defRPr sz="2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84250" indent="-174625">
              <a:buClr>
                <a:srgbClr val="7B7C7E"/>
              </a:buClr>
              <a:buSzPct val="50000"/>
              <a:buFont typeface="Wingdings" panose="05000000000000000000" pitchFamily="2" charset="2"/>
              <a:buChar char="n"/>
              <a:defRPr sz="1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8400" indent="-184150">
              <a:tabLst/>
              <a:defRPr/>
            </a:lvl5pPr>
          </a:lstStyle>
          <a:p>
            <a:pPr lvl="0"/>
            <a:r>
              <a:rPr lang="en-GB" dirty="0" smtClean="0"/>
              <a:t>Body text – Arial – 28 pt</a:t>
            </a:r>
          </a:p>
          <a:p>
            <a:pPr lvl="0"/>
            <a:r>
              <a:rPr lang="en-GB" dirty="0" smtClean="0"/>
              <a:t>Level 1</a:t>
            </a:r>
          </a:p>
          <a:p>
            <a:pPr lvl="1"/>
            <a:r>
              <a:rPr lang="en-GB" dirty="0" smtClean="0"/>
              <a:t>Level 2</a:t>
            </a:r>
          </a:p>
          <a:p>
            <a:pPr lvl="2"/>
            <a:r>
              <a:rPr lang="en-GB" dirty="0" smtClean="0"/>
              <a:t>Level 3</a:t>
            </a:r>
          </a:p>
          <a:p>
            <a:pPr lvl="3"/>
            <a:r>
              <a:rPr lang="en-GB" dirty="0" smtClean="0"/>
              <a:t>Level 4</a:t>
            </a:r>
          </a:p>
          <a:p>
            <a:pPr lvl="4"/>
            <a:r>
              <a:rPr lang="en-GB" dirty="0" smtClean="0"/>
              <a:t>Level 5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46820" y="1800000"/>
            <a:ext cx="8545660" cy="620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None/>
              <a:defRPr lang="en-GB" altLang="en-US" sz="2800" b="1" baseline="0" noProof="0" dirty="0" smtClean="0">
                <a:solidFill>
                  <a:srgbClr val="7B7C7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Subtitle – Arial Bold – 28 pt – grey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2617" y="6093296"/>
            <a:ext cx="782999" cy="504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1339200"/>
            <a:ext cx="2232000" cy="64800"/>
          </a:xfrm>
          <a:prstGeom prst="rect">
            <a:avLst/>
          </a:prstGeom>
          <a:solidFill>
            <a:srgbClr val="FF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2304000" y="1340768"/>
            <a:ext cx="2232000" cy="64800"/>
          </a:xfrm>
          <a:prstGeom prst="rect">
            <a:avLst/>
          </a:prstGeom>
          <a:solidFill>
            <a:srgbClr val="FFE2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4608000" y="1340768"/>
            <a:ext cx="2232000" cy="64800"/>
          </a:xfrm>
          <a:prstGeom prst="rect">
            <a:avLst/>
          </a:prstGeom>
          <a:solidFill>
            <a:srgbClr val="FFE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6912000" y="1340768"/>
            <a:ext cx="2232000" cy="64800"/>
          </a:xfrm>
          <a:prstGeom prst="rect">
            <a:avLst/>
          </a:prstGeom>
          <a:solidFill>
            <a:srgbClr val="FFF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74453" y="6103713"/>
            <a:ext cx="1333474" cy="4831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Green line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Slide title – Arial Bold – 36 pt</a:t>
            </a:r>
            <a:br>
              <a:rPr lang="en-GB" dirty="0" smtClean="0"/>
            </a:br>
            <a:r>
              <a:rPr lang="en-GB" dirty="0" smtClean="0"/>
              <a:t>second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816224"/>
            <a:ext cx="4038600" cy="4277072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Column 1 text – Arial – 28 pt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816224"/>
            <a:ext cx="4038600" cy="4277072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Column 2 text – Arial – 28 pt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339200"/>
            <a:ext cx="2232000" cy="64800"/>
          </a:xfrm>
          <a:prstGeom prst="rect">
            <a:avLst/>
          </a:prstGeom>
          <a:solidFill>
            <a:srgbClr val="94B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304000" y="1340768"/>
            <a:ext cx="2232000" cy="64800"/>
          </a:xfrm>
          <a:prstGeom prst="rect">
            <a:avLst/>
          </a:prstGeom>
          <a:solidFill>
            <a:srgbClr val="B9D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608000" y="1340768"/>
            <a:ext cx="2232000" cy="64800"/>
          </a:xfrm>
          <a:prstGeom prst="rect">
            <a:avLst/>
          </a:prstGeom>
          <a:solidFill>
            <a:srgbClr val="CFE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912000" y="1340768"/>
            <a:ext cx="2232000" cy="64800"/>
          </a:xfrm>
          <a:prstGeom prst="rect">
            <a:avLst/>
          </a:prstGeom>
          <a:solidFill>
            <a:srgbClr val="E4E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fld id="{56A4E819-0958-403E-9E67-E13F5B75006D}" type="slidenum">
              <a:rPr lang="en-GB" b="1" smtClean="0"/>
              <a:pPr/>
              <a:t>‹#›</a:t>
            </a:fld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2617" y="6093296"/>
            <a:ext cx="782999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Green line,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Slide title – Arial Bold – 36 pt</a:t>
            </a:r>
            <a:br>
              <a:rPr lang="en-GB" dirty="0" smtClean="0"/>
            </a:br>
            <a:r>
              <a:rPr lang="en-GB" dirty="0" smtClean="0"/>
              <a:t>second 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844824"/>
            <a:ext cx="8229600" cy="388640"/>
          </a:xfrm>
        </p:spPr>
        <p:txBody>
          <a:bodyPr lIns="0" tIns="0" rIns="0" bIns="0">
            <a:noAutofit/>
          </a:bodyPr>
          <a:lstStyle>
            <a:lvl1pPr marL="0" indent="0">
              <a:buFont typeface="Arial" pitchFamily="34" charset="0"/>
              <a:buNone/>
              <a:defRPr sz="3000" b="1">
                <a:solidFill>
                  <a:srgbClr val="7B7C7E"/>
                </a:solidFill>
              </a:defRPr>
            </a:lvl1pPr>
            <a:lvl2pPr marL="0" indent="0">
              <a:buFont typeface="Arial" pitchFamily="34" charset="0"/>
              <a:buNone/>
              <a:defRPr/>
            </a:lvl2pPr>
            <a:lvl3pPr marL="0" indent="0">
              <a:buFont typeface="Arial" pitchFamily="34" charset="0"/>
              <a:buNone/>
              <a:defRPr/>
            </a:lvl3pPr>
            <a:lvl4pPr marL="0" indent="0">
              <a:buFont typeface="Arial" pitchFamily="34" charset="0"/>
              <a:buNone/>
              <a:defRPr/>
            </a:lvl4pPr>
            <a:lvl5pPr marL="0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GB" dirty="0" smtClean="0"/>
              <a:t>Single subtitle – Arial Bold – 30 pt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8313" y="2378223"/>
            <a:ext cx="4008333" cy="3499049"/>
          </a:xfrm>
        </p:spPr>
        <p:txBody>
          <a:bodyPr/>
          <a:lstStyle>
            <a:lvl1pPr>
              <a:defRPr baseline="0">
                <a:solidFill>
                  <a:srgbClr val="58595B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44009" y="2378223"/>
            <a:ext cx="4031680" cy="3499049"/>
          </a:xfrm>
        </p:spPr>
        <p:txBody>
          <a:bodyPr/>
          <a:lstStyle>
            <a:lvl1pPr marL="0" indent="0">
              <a:buNone/>
              <a:tabLst/>
              <a:defRPr sz="2800" b="0">
                <a:solidFill>
                  <a:schemeClr val="tx1"/>
                </a:solidFill>
                <a:latin typeface="+mj-lt"/>
                <a:ea typeface="Roboto Bold" pitchFamily="2" charset="0"/>
              </a:defRPr>
            </a:lvl1pPr>
            <a:lvl2pPr marL="541338" indent="-274638">
              <a:spcAft>
                <a:spcPts val="500"/>
              </a:spcAft>
              <a:defRPr sz="2400">
                <a:solidFill>
                  <a:schemeClr val="tx1"/>
                </a:solidFill>
                <a:latin typeface="+mj-lt"/>
              </a:defRPr>
            </a:lvl2pPr>
            <a:lvl3pPr marL="809625" indent="-268288">
              <a:spcAft>
                <a:spcPts val="500"/>
              </a:spcAft>
              <a:defRPr sz="2200">
                <a:solidFill>
                  <a:schemeClr val="tx1"/>
                </a:solidFill>
                <a:latin typeface="+mj-lt"/>
              </a:defRPr>
            </a:lvl3pPr>
            <a:lvl4pPr marL="1076325" indent="-266700">
              <a:spcAft>
                <a:spcPts val="500"/>
              </a:spcAft>
              <a:defRPr sz="1800">
                <a:solidFill>
                  <a:schemeClr val="tx1"/>
                </a:solidFill>
                <a:latin typeface="+mj-lt"/>
              </a:defRPr>
            </a:lvl4pPr>
            <a:lvl5pPr marL="1344613" indent="-265113">
              <a:spcAft>
                <a:spcPts val="500"/>
              </a:spcAft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Text – Arial – 28 pt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1339200"/>
            <a:ext cx="2232000" cy="64800"/>
          </a:xfrm>
          <a:prstGeom prst="rect">
            <a:avLst/>
          </a:prstGeom>
          <a:solidFill>
            <a:srgbClr val="94B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304000" y="1340768"/>
            <a:ext cx="2232000" cy="64800"/>
          </a:xfrm>
          <a:prstGeom prst="rect">
            <a:avLst/>
          </a:prstGeom>
          <a:solidFill>
            <a:srgbClr val="B9D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4608000" y="1340768"/>
            <a:ext cx="2232000" cy="64800"/>
          </a:xfrm>
          <a:prstGeom prst="rect">
            <a:avLst/>
          </a:prstGeom>
          <a:solidFill>
            <a:srgbClr val="CFE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6912000" y="1340768"/>
            <a:ext cx="2232000" cy="64800"/>
          </a:xfrm>
          <a:prstGeom prst="rect">
            <a:avLst/>
          </a:prstGeom>
          <a:solidFill>
            <a:srgbClr val="E4E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fld id="{56A4E819-0958-403E-9E67-E13F5B75006D}" type="slidenum">
              <a:rPr lang="en-GB" b="1" smtClean="0"/>
              <a:pPr/>
              <a:t>‹#›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2617" y="6093296"/>
            <a:ext cx="782999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, Green line, 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Slide title – Arial Bold – 36 pt</a:t>
            </a:r>
            <a:br>
              <a:rPr lang="en-GB" dirty="0" smtClean="0"/>
            </a:br>
            <a:r>
              <a:rPr lang="en-GB" dirty="0" smtClean="0"/>
              <a:t>second line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00630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B7C7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Double subtitle – Arial Bold – 24 pt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646064"/>
            <a:ext cx="4040188" cy="32312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200630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B7C7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Double subtitle – Arial Bold – 24 pt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646064"/>
            <a:ext cx="4041775" cy="32312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339200"/>
            <a:ext cx="2232000" cy="64800"/>
          </a:xfrm>
          <a:prstGeom prst="rect">
            <a:avLst/>
          </a:prstGeom>
          <a:solidFill>
            <a:srgbClr val="94B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304000" y="1340768"/>
            <a:ext cx="2232000" cy="64800"/>
          </a:xfrm>
          <a:prstGeom prst="rect">
            <a:avLst/>
          </a:prstGeom>
          <a:solidFill>
            <a:srgbClr val="B9D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08000" y="1340768"/>
            <a:ext cx="2232000" cy="64800"/>
          </a:xfrm>
          <a:prstGeom prst="rect">
            <a:avLst/>
          </a:prstGeom>
          <a:solidFill>
            <a:srgbClr val="CFE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912000" y="1340768"/>
            <a:ext cx="2232000" cy="64800"/>
          </a:xfrm>
          <a:prstGeom prst="rect">
            <a:avLst/>
          </a:prstGeom>
          <a:solidFill>
            <a:srgbClr val="E4E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fld id="{56A4E819-0958-403E-9E67-E13F5B75006D}" type="slidenum">
              <a:rPr lang="en-GB" b="1" smtClean="0"/>
              <a:pPr/>
              <a:t>‹#›</a:t>
            </a:fld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2617" y="6093296"/>
            <a:ext cx="782999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Green line +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E819-0958-403E-9E67-E13F5B75006D}" type="slidenum">
              <a:rPr lang="en-GB" b="1" smtClean="0"/>
              <a:pPr/>
              <a:t>‹#›</a:t>
            </a:fld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6820" y="188640"/>
            <a:ext cx="8545660" cy="1144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None/>
              <a:defRPr lang="en-GB" altLang="en-US" sz="3600" b="1" baseline="0" noProof="0" dirty="0" smtClean="0">
                <a:solidFill>
                  <a:srgbClr val="012F5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Slide title – Arial Bold – 36 pt</a:t>
            </a:r>
            <a:br>
              <a:rPr lang="en-GB" dirty="0" smtClean="0"/>
            </a:br>
            <a:r>
              <a:rPr lang="en-GB" dirty="0" smtClean="0"/>
              <a:t>second line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339200"/>
            <a:ext cx="2232000" cy="64800"/>
          </a:xfrm>
          <a:prstGeom prst="rect">
            <a:avLst/>
          </a:prstGeom>
          <a:solidFill>
            <a:srgbClr val="94B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304000" y="1340768"/>
            <a:ext cx="2232000" cy="64800"/>
          </a:xfrm>
          <a:prstGeom prst="rect">
            <a:avLst/>
          </a:prstGeom>
          <a:solidFill>
            <a:srgbClr val="B9D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608000" y="1340768"/>
            <a:ext cx="2232000" cy="64800"/>
          </a:xfrm>
          <a:prstGeom prst="rect">
            <a:avLst/>
          </a:prstGeom>
          <a:solidFill>
            <a:srgbClr val="CFE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912000" y="1340768"/>
            <a:ext cx="2232000" cy="64800"/>
          </a:xfrm>
          <a:prstGeom prst="rect">
            <a:avLst/>
          </a:prstGeom>
          <a:solidFill>
            <a:srgbClr val="E4E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2617" y="6093296"/>
            <a:ext cx="782999" cy="504056"/>
          </a:xfrm>
          <a:prstGeom prst="rect">
            <a:avLst/>
          </a:prstGeom>
        </p:spPr>
      </p:pic>
      <p:sp>
        <p:nvSpPr>
          <p:cNvPr id="27" name="Pfeil nach rechts 24"/>
          <p:cNvSpPr/>
          <p:nvPr userDrawn="1"/>
        </p:nvSpPr>
        <p:spPr bwMode="gray">
          <a:xfrm>
            <a:off x="-868680" y="2900234"/>
            <a:ext cx="8282940" cy="2272030"/>
          </a:xfrm>
          <a:prstGeom prst="rightArrow">
            <a:avLst>
              <a:gd name="adj1" fmla="val 55366"/>
              <a:gd name="adj2" fmla="val 59391"/>
            </a:avLst>
          </a:prstGeom>
          <a:solidFill>
            <a:srgbClr val="012F5C"/>
          </a:solidFill>
          <a:ln w="12700">
            <a:noFill/>
            <a:round/>
            <a:headEnd/>
            <a:tailEnd/>
          </a:ln>
          <a:effectLst>
            <a:outerShdw blurRad="127000" dist="63500" dir="8100000" sx="102000" sy="102000" algn="tr" rotWithShape="0">
              <a:prstClr val="black">
                <a:alpha val="40000"/>
              </a:prstClr>
            </a:outerShdw>
          </a:effectLst>
          <a:scene3d>
            <a:camera prst="perspectiveHeroicExtremeLeftFacing" fov="5100000">
              <a:rot lat="19347912" lon="3674878" rev="17481372"/>
            </a:camera>
            <a:lightRig rig="threePt" dir="t">
              <a:rot lat="0" lon="0" rev="0"/>
            </a:lightRig>
          </a:scene3d>
          <a:sp3d extrusionH="120650">
            <a:extrusionClr>
              <a:srgbClr val="012F5C"/>
            </a:extrusionClr>
          </a:sp3d>
        </p:spPr>
        <p:txBody>
          <a:bodyPr anchor="ctr"/>
          <a:lstStyle/>
          <a:p>
            <a:pPr algn="ctr" eaLnBrk="1" hangingPunct="1">
              <a:defRPr/>
            </a:pPr>
            <a:endParaRPr lang="de-DE" dirty="0">
              <a:cs typeface="+mn-cs"/>
            </a:endParaRPr>
          </a:p>
        </p:txBody>
      </p:sp>
      <p:cxnSp>
        <p:nvCxnSpPr>
          <p:cNvPr id="28" name="Gerade Verbindung 25"/>
          <p:cNvCxnSpPr>
            <a:cxnSpLocks noChangeShapeType="1"/>
          </p:cNvCxnSpPr>
          <p:nvPr userDrawn="1"/>
        </p:nvCxnSpPr>
        <p:spPr bwMode="gray">
          <a:xfrm rot="5400000" flipH="1" flipV="1">
            <a:off x="782638" y="2640137"/>
            <a:ext cx="1371600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</p:cxnSp>
      <p:cxnSp>
        <p:nvCxnSpPr>
          <p:cNvPr id="29" name="Gerade Verbindung 31"/>
          <p:cNvCxnSpPr>
            <a:cxnSpLocks noChangeShapeType="1"/>
          </p:cNvCxnSpPr>
          <p:nvPr userDrawn="1"/>
        </p:nvCxnSpPr>
        <p:spPr bwMode="gray">
          <a:xfrm rot="5400000" flipH="1" flipV="1">
            <a:off x="3319522" y="3584759"/>
            <a:ext cx="1371480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</p:cxnSp>
      <p:cxnSp>
        <p:nvCxnSpPr>
          <p:cNvPr id="30" name="Gerade Verbindung 34"/>
          <p:cNvCxnSpPr>
            <a:cxnSpLocks noChangeShapeType="1"/>
          </p:cNvCxnSpPr>
          <p:nvPr userDrawn="1"/>
        </p:nvCxnSpPr>
        <p:spPr bwMode="gray">
          <a:xfrm rot="5400000" flipH="1" flipV="1">
            <a:off x="5769546" y="4286945"/>
            <a:ext cx="2075309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</p:cxnSp>
      <p:cxnSp>
        <p:nvCxnSpPr>
          <p:cNvPr id="31" name="Gerade Verbindung 38"/>
          <p:cNvCxnSpPr>
            <a:cxnSpLocks noChangeShapeType="1"/>
          </p:cNvCxnSpPr>
          <p:nvPr userDrawn="1"/>
        </p:nvCxnSpPr>
        <p:spPr bwMode="gray">
          <a:xfrm rot="5400000" flipH="1" flipV="1">
            <a:off x="4564844" y="4056969"/>
            <a:ext cx="1370037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</p:cxnSp>
      <p:sp>
        <p:nvSpPr>
          <p:cNvPr id="32" name="Ellipse 52"/>
          <p:cNvSpPr/>
          <p:nvPr userDrawn="1"/>
        </p:nvSpPr>
        <p:spPr bwMode="gray">
          <a:xfrm>
            <a:off x="1427163" y="3276724"/>
            <a:ext cx="76200" cy="76200"/>
          </a:xfrm>
          <a:prstGeom prst="ellipse">
            <a:avLst/>
          </a:prstGeom>
          <a:solidFill>
            <a:srgbClr val="282828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de-DE" dirty="0"/>
          </a:p>
        </p:txBody>
      </p:sp>
      <p:cxnSp>
        <p:nvCxnSpPr>
          <p:cNvPr id="33" name="Gerade Verbindung 27"/>
          <p:cNvCxnSpPr>
            <a:cxnSpLocks noChangeShapeType="1"/>
          </p:cNvCxnSpPr>
          <p:nvPr userDrawn="1"/>
        </p:nvCxnSpPr>
        <p:spPr bwMode="gray">
          <a:xfrm rot="5400000" flipH="1" flipV="1">
            <a:off x="2065347" y="3108459"/>
            <a:ext cx="1371581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</p:cxnSp>
      <p:sp>
        <p:nvSpPr>
          <p:cNvPr id="34" name="Ellipse 53"/>
          <p:cNvSpPr/>
          <p:nvPr userDrawn="1"/>
        </p:nvSpPr>
        <p:spPr bwMode="gray">
          <a:xfrm>
            <a:off x="2713038" y="3773612"/>
            <a:ext cx="76200" cy="76200"/>
          </a:xfrm>
          <a:prstGeom prst="ellipse">
            <a:avLst/>
          </a:prstGeom>
          <a:solidFill>
            <a:srgbClr val="282828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de-DE" dirty="0"/>
          </a:p>
        </p:txBody>
      </p:sp>
      <p:sp>
        <p:nvSpPr>
          <p:cNvPr id="35" name="Ellipse 54"/>
          <p:cNvSpPr/>
          <p:nvPr userDrawn="1"/>
        </p:nvSpPr>
        <p:spPr bwMode="gray">
          <a:xfrm>
            <a:off x="3962400" y="4245099"/>
            <a:ext cx="76200" cy="76200"/>
          </a:xfrm>
          <a:prstGeom prst="ellipse">
            <a:avLst/>
          </a:prstGeom>
          <a:solidFill>
            <a:srgbClr val="282828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de-DE" dirty="0"/>
          </a:p>
        </p:txBody>
      </p:sp>
      <p:sp>
        <p:nvSpPr>
          <p:cNvPr id="36" name="Ellipse 55"/>
          <p:cNvSpPr/>
          <p:nvPr userDrawn="1"/>
        </p:nvSpPr>
        <p:spPr bwMode="gray">
          <a:xfrm>
            <a:off x="5210175" y="4721349"/>
            <a:ext cx="76200" cy="76200"/>
          </a:xfrm>
          <a:prstGeom prst="ellipse">
            <a:avLst/>
          </a:prstGeom>
          <a:solidFill>
            <a:srgbClr val="282828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de-DE" dirty="0"/>
          </a:p>
        </p:txBody>
      </p:sp>
      <p:sp>
        <p:nvSpPr>
          <p:cNvPr id="37" name="Ellipse 56"/>
          <p:cNvSpPr/>
          <p:nvPr userDrawn="1"/>
        </p:nvSpPr>
        <p:spPr bwMode="gray">
          <a:xfrm>
            <a:off x="6767513" y="5311899"/>
            <a:ext cx="76200" cy="76200"/>
          </a:xfrm>
          <a:prstGeom prst="ellipse">
            <a:avLst/>
          </a:prstGeom>
          <a:solidFill>
            <a:srgbClr val="282828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de-DE" dirty="0"/>
          </a:p>
        </p:txBody>
      </p:sp>
      <p:sp>
        <p:nvSpPr>
          <p:cNvPr id="41" name="Content Placeholder 39"/>
          <p:cNvSpPr>
            <a:spLocks noGrp="1"/>
          </p:cNvSpPr>
          <p:nvPr>
            <p:ph sz="quarter" idx="14" hasCustomPrompt="1"/>
          </p:nvPr>
        </p:nvSpPr>
        <p:spPr>
          <a:xfrm>
            <a:off x="6804248" y="3140968"/>
            <a:ext cx="1944687" cy="1152525"/>
          </a:xfrm>
        </p:spPr>
        <p:txBody>
          <a:bodyPr/>
          <a:lstStyle>
            <a:lvl1pPr marL="0" indent="0">
              <a:buNone/>
              <a:defRPr sz="1800" b="1"/>
            </a:lvl1pPr>
            <a:lvl2pPr marL="0" indent="0">
              <a:buNone/>
              <a:defRPr sz="1200" baseline="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Arial Bold – 18pt</a:t>
            </a:r>
          </a:p>
          <a:p>
            <a:pPr lvl="1"/>
            <a:r>
              <a:rPr lang="en-US" dirty="0" smtClean="0"/>
              <a:t>Arial – 12 pt</a:t>
            </a:r>
          </a:p>
        </p:txBody>
      </p:sp>
      <p:sp>
        <p:nvSpPr>
          <p:cNvPr id="42" name="Content Placeholder 39"/>
          <p:cNvSpPr>
            <a:spLocks noGrp="1"/>
          </p:cNvSpPr>
          <p:nvPr>
            <p:ph sz="quarter" idx="15" hasCustomPrompt="1"/>
          </p:nvPr>
        </p:nvSpPr>
        <p:spPr>
          <a:xfrm>
            <a:off x="5220072" y="3284984"/>
            <a:ext cx="1224136" cy="1152525"/>
          </a:xfrm>
        </p:spPr>
        <p:txBody>
          <a:bodyPr/>
          <a:lstStyle>
            <a:lvl1pPr marL="0" indent="0">
              <a:buNone/>
              <a:defRPr sz="1400" b="1"/>
            </a:lvl1pPr>
            <a:lvl2pPr marL="0" indent="0">
              <a:buNone/>
              <a:defRPr sz="1000" baseline="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Arial Bold – 14pt</a:t>
            </a:r>
          </a:p>
          <a:p>
            <a:pPr lvl="1"/>
            <a:r>
              <a:rPr lang="en-US" dirty="0" smtClean="0"/>
              <a:t>Arial – 10 pt</a:t>
            </a:r>
          </a:p>
        </p:txBody>
      </p:sp>
      <p:sp>
        <p:nvSpPr>
          <p:cNvPr id="43" name="Content Placeholder 39"/>
          <p:cNvSpPr>
            <a:spLocks noGrp="1"/>
          </p:cNvSpPr>
          <p:nvPr>
            <p:ph sz="quarter" idx="16" hasCustomPrompt="1"/>
          </p:nvPr>
        </p:nvSpPr>
        <p:spPr>
          <a:xfrm>
            <a:off x="3995936" y="2808024"/>
            <a:ext cx="1152128" cy="1152525"/>
          </a:xfrm>
        </p:spPr>
        <p:txBody>
          <a:bodyPr/>
          <a:lstStyle>
            <a:lvl1pPr marL="0" indent="0">
              <a:buNone/>
              <a:defRPr sz="1400" b="1"/>
            </a:lvl1pPr>
            <a:lvl2pPr marL="0" indent="0">
              <a:buNone/>
              <a:defRPr sz="1000" baseline="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Arial Bold – 14pt</a:t>
            </a:r>
          </a:p>
          <a:p>
            <a:pPr lvl="1"/>
            <a:r>
              <a:rPr lang="en-US" dirty="0" smtClean="0"/>
              <a:t>Arial – 10 pt</a:t>
            </a:r>
          </a:p>
        </p:txBody>
      </p:sp>
      <p:sp>
        <p:nvSpPr>
          <p:cNvPr id="46" name="Content Placeholder 39"/>
          <p:cNvSpPr>
            <a:spLocks noGrp="1"/>
          </p:cNvSpPr>
          <p:nvPr>
            <p:ph sz="quarter" idx="17" hasCustomPrompt="1"/>
          </p:nvPr>
        </p:nvSpPr>
        <p:spPr>
          <a:xfrm>
            <a:off x="2771800" y="2348880"/>
            <a:ext cx="1152128" cy="1152525"/>
          </a:xfrm>
        </p:spPr>
        <p:txBody>
          <a:bodyPr/>
          <a:lstStyle>
            <a:lvl1pPr marL="0" indent="0">
              <a:buNone/>
              <a:defRPr sz="1400" b="1"/>
            </a:lvl1pPr>
            <a:lvl2pPr marL="0" indent="0">
              <a:buNone/>
              <a:defRPr sz="1000" baseline="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Arial Bold – 14pt</a:t>
            </a:r>
          </a:p>
          <a:p>
            <a:pPr lvl="1"/>
            <a:r>
              <a:rPr lang="en-US" dirty="0" smtClean="0"/>
              <a:t>Arial – 10 pt</a:t>
            </a:r>
          </a:p>
        </p:txBody>
      </p:sp>
      <p:sp>
        <p:nvSpPr>
          <p:cNvPr id="49" name="Content Placeholder 39"/>
          <p:cNvSpPr>
            <a:spLocks noGrp="1"/>
          </p:cNvSpPr>
          <p:nvPr>
            <p:ph sz="quarter" idx="18" hasCustomPrompt="1"/>
          </p:nvPr>
        </p:nvSpPr>
        <p:spPr>
          <a:xfrm>
            <a:off x="1475656" y="1844824"/>
            <a:ext cx="1152128" cy="1152525"/>
          </a:xfrm>
        </p:spPr>
        <p:txBody>
          <a:bodyPr/>
          <a:lstStyle>
            <a:lvl1pPr marL="0" indent="0">
              <a:buNone/>
              <a:defRPr sz="1400" b="1"/>
            </a:lvl1pPr>
            <a:lvl2pPr marL="0" indent="0">
              <a:buNone/>
              <a:defRPr sz="1000" baseline="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Arial Bold – 14pt</a:t>
            </a:r>
          </a:p>
          <a:p>
            <a:pPr lvl="1"/>
            <a:r>
              <a:rPr lang="en-US" dirty="0" smtClean="0"/>
              <a:t>Arial – 10 pt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Green line + ARROW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E819-0958-403E-9E67-E13F5B75006D}" type="slidenum">
              <a:rPr lang="en-GB" b="1" smtClean="0"/>
              <a:pPr/>
              <a:t>‹#›</a:t>
            </a:fld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6820" y="188640"/>
            <a:ext cx="8545660" cy="1144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None/>
              <a:defRPr lang="en-GB" altLang="en-US" sz="3600" b="1" baseline="0" noProof="0" dirty="0" smtClean="0">
                <a:solidFill>
                  <a:srgbClr val="012F5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Slide title – Arial Bold – 36 pt</a:t>
            </a:r>
            <a:br>
              <a:rPr lang="en-GB" dirty="0" smtClean="0"/>
            </a:br>
            <a:r>
              <a:rPr lang="en-GB" dirty="0" smtClean="0"/>
              <a:t>second line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339200"/>
            <a:ext cx="2232000" cy="64800"/>
          </a:xfrm>
          <a:prstGeom prst="rect">
            <a:avLst/>
          </a:prstGeom>
          <a:solidFill>
            <a:srgbClr val="94B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304000" y="1340768"/>
            <a:ext cx="2232000" cy="64800"/>
          </a:xfrm>
          <a:prstGeom prst="rect">
            <a:avLst/>
          </a:prstGeom>
          <a:solidFill>
            <a:srgbClr val="B9D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608000" y="1340768"/>
            <a:ext cx="2232000" cy="64800"/>
          </a:xfrm>
          <a:prstGeom prst="rect">
            <a:avLst/>
          </a:prstGeom>
          <a:solidFill>
            <a:srgbClr val="CFE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912000" y="1340768"/>
            <a:ext cx="2232000" cy="64800"/>
          </a:xfrm>
          <a:prstGeom prst="rect">
            <a:avLst/>
          </a:prstGeom>
          <a:solidFill>
            <a:srgbClr val="E4E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2617" y="6093296"/>
            <a:ext cx="782999" cy="504056"/>
          </a:xfrm>
          <a:prstGeom prst="rect">
            <a:avLst/>
          </a:prstGeom>
        </p:spPr>
      </p:pic>
      <p:sp>
        <p:nvSpPr>
          <p:cNvPr id="41" name="Content Placeholder 39"/>
          <p:cNvSpPr>
            <a:spLocks noGrp="1"/>
          </p:cNvSpPr>
          <p:nvPr>
            <p:ph sz="quarter" idx="14" hasCustomPrompt="1"/>
          </p:nvPr>
        </p:nvSpPr>
        <p:spPr>
          <a:xfrm>
            <a:off x="4572000" y="2052000"/>
            <a:ext cx="2448272" cy="792088"/>
          </a:xfrm>
        </p:spPr>
        <p:txBody>
          <a:bodyPr/>
          <a:lstStyle>
            <a:lvl1pPr marL="0" indent="0">
              <a:buNone/>
              <a:defRPr sz="2000" b="1"/>
            </a:lvl1pPr>
            <a:lvl2pPr marL="0" indent="0">
              <a:buNone/>
              <a:defRPr sz="1200" baseline="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Arial Bold – 20pt</a:t>
            </a:r>
          </a:p>
          <a:p>
            <a:pPr lvl="1"/>
            <a:r>
              <a:rPr lang="en-US" dirty="0" smtClean="0"/>
              <a:t>Arial – 12 pt</a:t>
            </a:r>
          </a:p>
        </p:txBody>
      </p:sp>
      <p:sp>
        <p:nvSpPr>
          <p:cNvPr id="43" name="Content Placeholder 39"/>
          <p:cNvSpPr>
            <a:spLocks noGrp="1"/>
          </p:cNvSpPr>
          <p:nvPr>
            <p:ph sz="quarter" idx="16" hasCustomPrompt="1"/>
          </p:nvPr>
        </p:nvSpPr>
        <p:spPr>
          <a:xfrm>
            <a:off x="3851920" y="3068960"/>
            <a:ext cx="2520280" cy="720080"/>
          </a:xfrm>
        </p:spPr>
        <p:txBody>
          <a:bodyPr/>
          <a:lstStyle>
            <a:lvl1pPr marL="0" indent="0">
              <a:buNone/>
              <a:defRPr sz="1800" b="1"/>
            </a:lvl1pPr>
            <a:lvl2pPr marL="0" indent="0">
              <a:buNone/>
              <a:defRPr sz="1000" baseline="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Arial Bold – 18pt</a:t>
            </a:r>
          </a:p>
          <a:p>
            <a:pPr lvl="1"/>
            <a:r>
              <a:rPr lang="en-US" dirty="0" smtClean="0"/>
              <a:t>Arial – 10 pt</a:t>
            </a:r>
          </a:p>
        </p:txBody>
      </p:sp>
      <p:cxnSp>
        <p:nvCxnSpPr>
          <p:cNvPr id="26" name="Gerade Verbindung 14"/>
          <p:cNvCxnSpPr>
            <a:cxnSpLocks noChangeShapeType="1"/>
          </p:cNvCxnSpPr>
          <p:nvPr userDrawn="1"/>
        </p:nvCxnSpPr>
        <p:spPr bwMode="gray">
          <a:xfrm rot="10800000">
            <a:off x="4561763" y="1996119"/>
            <a:ext cx="2862469" cy="138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</p:cxnSp>
      <p:cxnSp>
        <p:nvCxnSpPr>
          <p:cNvPr id="38" name="Gerade Verbindung 21"/>
          <p:cNvCxnSpPr>
            <a:cxnSpLocks noChangeShapeType="1"/>
          </p:cNvCxnSpPr>
          <p:nvPr userDrawn="1"/>
        </p:nvCxnSpPr>
        <p:spPr bwMode="gray">
          <a:xfrm rot="10800000">
            <a:off x="3834947" y="3031151"/>
            <a:ext cx="3027392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</p:cxnSp>
      <p:cxnSp>
        <p:nvCxnSpPr>
          <p:cNvPr id="39" name="Gerade Verbindung 24"/>
          <p:cNvCxnSpPr>
            <a:cxnSpLocks noChangeShapeType="1"/>
          </p:cNvCxnSpPr>
          <p:nvPr userDrawn="1"/>
        </p:nvCxnSpPr>
        <p:spPr bwMode="gray">
          <a:xfrm rot="10800000">
            <a:off x="2939081" y="4074462"/>
            <a:ext cx="3522514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</p:cxnSp>
      <p:cxnSp>
        <p:nvCxnSpPr>
          <p:cNvPr id="40" name="Gerade Verbindung 28"/>
          <p:cNvCxnSpPr>
            <a:cxnSpLocks noChangeShapeType="1"/>
          </p:cNvCxnSpPr>
          <p:nvPr userDrawn="1"/>
        </p:nvCxnSpPr>
        <p:spPr bwMode="gray">
          <a:xfrm rot="10800000">
            <a:off x="1099867" y="5117775"/>
            <a:ext cx="4172635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</p:cxnSp>
      <p:sp>
        <p:nvSpPr>
          <p:cNvPr id="44" name="Freeform 6"/>
          <p:cNvSpPr>
            <a:spLocks/>
          </p:cNvSpPr>
          <p:nvPr userDrawn="1"/>
        </p:nvSpPr>
        <p:spPr bwMode="gray">
          <a:xfrm>
            <a:off x="7439750" y="1989218"/>
            <a:ext cx="372610" cy="1744365"/>
          </a:xfrm>
          <a:custGeom>
            <a:avLst/>
            <a:gdLst/>
            <a:ahLst/>
            <a:cxnLst>
              <a:cxn ang="0">
                <a:pos x="83" y="5"/>
              </a:cxn>
              <a:cxn ang="0">
                <a:pos x="0" y="0"/>
              </a:cxn>
              <a:cxn ang="0">
                <a:pos x="39" y="816"/>
              </a:cxn>
              <a:cxn ang="0">
                <a:pos x="128" y="824"/>
              </a:cxn>
              <a:cxn ang="0">
                <a:pos x="83" y="5"/>
              </a:cxn>
            </a:cxnLst>
            <a:rect l="0" t="0" r="r" b="b"/>
            <a:pathLst>
              <a:path w="176" h="824">
                <a:moveTo>
                  <a:pt x="83" y="5"/>
                </a:moveTo>
                <a:cubicBezTo>
                  <a:pt x="0" y="0"/>
                  <a:pt x="0" y="0"/>
                  <a:pt x="0" y="0"/>
                </a:cubicBezTo>
                <a:cubicBezTo>
                  <a:pt x="20" y="106"/>
                  <a:pt x="87" y="506"/>
                  <a:pt x="39" y="816"/>
                </a:cubicBezTo>
                <a:cubicBezTo>
                  <a:pt x="128" y="824"/>
                  <a:pt x="128" y="824"/>
                  <a:pt x="128" y="824"/>
                </a:cubicBezTo>
                <a:cubicBezTo>
                  <a:pt x="176" y="472"/>
                  <a:pt x="83" y="5"/>
                  <a:pt x="83" y="5"/>
                </a:cubicBezTo>
                <a:close/>
              </a:path>
            </a:pathLst>
          </a:custGeom>
          <a:solidFill>
            <a:srgbClr val="012F5C">
              <a:alpha val="65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 dirty="0">
              <a:latin typeface="Arial" panose="020B0604020202020204" pitchFamily="34" charset="0"/>
              <a:cs typeface="+mn-cs"/>
            </a:endParaRPr>
          </a:p>
        </p:txBody>
      </p:sp>
      <p:sp>
        <p:nvSpPr>
          <p:cNvPr id="45" name="Freeform 7"/>
          <p:cNvSpPr>
            <a:spLocks/>
          </p:cNvSpPr>
          <p:nvPr userDrawn="1"/>
        </p:nvSpPr>
        <p:spPr bwMode="gray">
          <a:xfrm>
            <a:off x="3951020" y="3649402"/>
            <a:ext cx="3466649" cy="2083854"/>
          </a:xfrm>
          <a:custGeom>
            <a:avLst/>
            <a:gdLst/>
            <a:ahLst/>
            <a:cxnLst>
              <a:cxn ang="0">
                <a:pos x="751" y="784"/>
              </a:cxn>
              <a:cxn ang="0">
                <a:pos x="38" y="943"/>
              </a:cxn>
              <a:cxn ang="0">
                <a:pos x="0" y="954"/>
              </a:cxn>
              <a:cxn ang="0">
                <a:pos x="841" y="784"/>
              </a:cxn>
              <a:cxn ang="0">
                <a:pos x="1639" y="24"/>
              </a:cxn>
              <a:cxn ang="0">
                <a:pos x="1639" y="24"/>
              </a:cxn>
              <a:cxn ang="0">
                <a:pos x="1564" y="0"/>
              </a:cxn>
              <a:cxn ang="0">
                <a:pos x="751" y="784"/>
              </a:cxn>
            </a:cxnLst>
            <a:rect l="0" t="0" r="r" b="b"/>
            <a:pathLst>
              <a:path w="1639" h="985">
                <a:moveTo>
                  <a:pt x="751" y="784"/>
                </a:moveTo>
                <a:cubicBezTo>
                  <a:pt x="329" y="947"/>
                  <a:pt x="38" y="943"/>
                  <a:pt x="38" y="943"/>
                </a:cubicBezTo>
                <a:cubicBezTo>
                  <a:pt x="0" y="954"/>
                  <a:pt x="0" y="954"/>
                  <a:pt x="0" y="954"/>
                </a:cubicBezTo>
                <a:cubicBezTo>
                  <a:pt x="84" y="964"/>
                  <a:pt x="414" y="985"/>
                  <a:pt x="841" y="784"/>
                </a:cubicBezTo>
                <a:cubicBezTo>
                  <a:pt x="1351" y="544"/>
                  <a:pt x="1639" y="24"/>
                  <a:pt x="1639" y="24"/>
                </a:cubicBezTo>
                <a:cubicBezTo>
                  <a:pt x="1639" y="24"/>
                  <a:pt x="1639" y="24"/>
                  <a:pt x="1639" y="24"/>
                </a:cubicBezTo>
                <a:cubicBezTo>
                  <a:pt x="1564" y="0"/>
                  <a:pt x="1564" y="0"/>
                  <a:pt x="1564" y="0"/>
                </a:cubicBezTo>
                <a:cubicBezTo>
                  <a:pt x="1564" y="0"/>
                  <a:pt x="1221" y="559"/>
                  <a:pt x="751" y="784"/>
                </a:cubicBezTo>
                <a:close/>
              </a:path>
            </a:pathLst>
          </a:custGeom>
          <a:solidFill>
            <a:srgbClr val="012F5C">
              <a:alpha val="74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 dirty="0">
              <a:latin typeface="Arial" panose="020B0604020202020204" pitchFamily="34" charset="0"/>
              <a:cs typeface="+mn-cs"/>
            </a:endParaRPr>
          </a:p>
        </p:txBody>
      </p:sp>
      <p:sp>
        <p:nvSpPr>
          <p:cNvPr id="47" name="Freeform 8"/>
          <p:cNvSpPr>
            <a:spLocks/>
          </p:cNvSpPr>
          <p:nvPr userDrawn="1"/>
        </p:nvSpPr>
        <p:spPr bwMode="gray">
          <a:xfrm>
            <a:off x="3468008" y="1989218"/>
            <a:ext cx="4155287" cy="3688836"/>
          </a:xfrm>
          <a:custGeom>
            <a:avLst/>
            <a:gdLst>
              <a:gd name="connsiteX0" fmla="*/ 1405 w 10000"/>
              <a:gd name="connsiteY0" fmla="*/ 9977 h 10000"/>
              <a:gd name="connsiteX1" fmla="*/ 4985 w 10000"/>
              <a:gd name="connsiteY1" fmla="*/ 8996 h 10000"/>
              <a:gd name="connsiteX2" fmla="*/ 9124 w 10000"/>
              <a:gd name="connsiteY2" fmla="*/ 4498 h 10000"/>
              <a:gd name="connsiteX3" fmla="*/ 9745 w 10000"/>
              <a:gd name="connsiteY3" fmla="*/ 4703 h 10000"/>
              <a:gd name="connsiteX4" fmla="*/ 9751 w 10000"/>
              <a:gd name="connsiteY4" fmla="*/ 4682 h 10000"/>
              <a:gd name="connsiteX5" fmla="*/ 9756 w 10000"/>
              <a:gd name="connsiteY5" fmla="*/ 4682 h 10000"/>
              <a:gd name="connsiteX6" fmla="*/ 9557 w 10000"/>
              <a:gd name="connsiteY6" fmla="*/ 0 h 10000"/>
              <a:gd name="connsiteX7" fmla="*/ 9547 w 10000"/>
              <a:gd name="connsiteY7" fmla="*/ 0 h 10000"/>
              <a:gd name="connsiteX8" fmla="*/ 7225 w 10000"/>
              <a:gd name="connsiteY8" fmla="*/ 3792 h 10000"/>
              <a:gd name="connsiteX9" fmla="*/ 7836 w 10000"/>
              <a:gd name="connsiteY9" fmla="*/ 4068 h 10000"/>
              <a:gd name="connsiteX10" fmla="*/ 4618 w 10000"/>
              <a:gd name="connsiteY10" fmla="*/ 8273 h 10000"/>
              <a:gd name="connsiteX11" fmla="*/ 41 w 10000"/>
              <a:gd name="connsiteY11" fmla="*/ 9581 h 10000"/>
              <a:gd name="connsiteX12" fmla="*/ 0 w 10000"/>
              <a:gd name="connsiteY12" fmla="*/ 9822 h 10000"/>
              <a:gd name="connsiteX13" fmla="*/ 1405 w 10000"/>
              <a:gd name="connsiteY13" fmla="*/ 997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00" h="10000">
                <a:moveTo>
                  <a:pt x="1405" y="9977"/>
                </a:moveTo>
                <a:cubicBezTo>
                  <a:pt x="1405" y="9977"/>
                  <a:pt x="3030" y="10000"/>
                  <a:pt x="4985" y="8996"/>
                </a:cubicBezTo>
                <a:cubicBezTo>
                  <a:pt x="7729" y="7579"/>
                  <a:pt x="9124" y="4498"/>
                  <a:pt x="9124" y="4498"/>
                </a:cubicBezTo>
                <a:lnTo>
                  <a:pt x="9745" y="4703"/>
                </a:lnTo>
                <a:lnTo>
                  <a:pt x="9751" y="4682"/>
                </a:lnTo>
                <a:lnTo>
                  <a:pt x="9756" y="4682"/>
                </a:lnTo>
                <a:cubicBezTo>
                  <a:pt x="10000" y="2903"/>
                  <a:pt x="9659" y="608"/>
                  <a:pt x="9557" y="0"/>
                </a:cubicBezTo>
                <a:lnTo>
                  <a:pt x="9547" y="0"/>
                </a:lnTo>
                <a:cubicBezTo>
                  <a:pt x="8921" y="2324"/>
                  <a:pt x="7225" y="3792"/>
                  <a:pt x="7225" y="3792"/>
                </a:cubicBezTo>
                <a:lnTo>
                  <a:pt x="7836" y="4068"/>
                </a:lnTo>
                <a:cubicBezTo>
                  <a:pt x="7133" y="5841"/>
                  <a:pt x="6614" y="6730"/>
                  <a:pt x="4618" y="8273"/>
                </a:cubicBezTo>
                <a:cubicBezTo>
                  <a:pt x="2622" y="9822"/>
                  <a:pt x="41" y="9581"/>
                  <a:pt x="41" y="9581"/>
                </a:cubicBezTo>
                <a:lnTo>
                  <a:pt x="0" y="9822"/>
                </a:lnTo>
                <a:cubicBezTo>
                  <a:pt x="616" y="9966"/>
                  <a:pt x="1405" y="9977"/>
                  <a:pt x="1405" y="9977"/>
                </a:cubicBezTo>
                <a:close/>
              </a:path>
            </a:pathLst>
          </a:custGeom>
          <a:gradFill flip="none" rotWithShape="1">
            <a:gsLst>
              <a:gs pos="0">
                <a:srgbClr val="012F5C"/>
              </a:gs>
              <a:gs pos="100000">
                <a:srgbClr val="012F5C">
                  <a:alpha val="68000"/>
                </a:srgbClr>
              </a:gs>
            </a:gsLst>
            <a:lin ang="54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indent="-190500" algn="ctr" eaLnBrk="1" hangingPunct="1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  <a:defRPr/>
            </a:pPr>
            <a:endParaRPr lang="de-DE" sz="2000" b="1" noProof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ontent Placeholder 39"/>
          <p:cNvSpPr>
            <a:spLocks noGrp="1"/>
          </p:cNvSpPr>
          <p:nvPr>
            <p:ph sz="quarter" idx="17" hasCustomPrompt="1"/>
          </p:nvPr>
        </p:nvSpPr>
        <p:spPr>
          <a:xfrm>
            <a:off x="2915816" y="4104000"/>
            <a:ext cx="2520280" cy="792088"/>
          </a:xfrm>
        </p:spPr>
        <p:txBody>
          <a:bodyPr/>
          <a:lstStyle>
            <a:lvl1pPr marL="0" indent="0">
              <a:buNone/>
              <a:defRPr sz="1800" b="1"/>
            </a:lvl1pPr>
            <a:lvl2pPr marL="0" indent="0">
              <a:buNone/>
              <a:defRPr sz="1000" baseline="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Arial Bold – 18pt</a:t>
            </a:r>
          </a:p>
          <a:p>
            <a:pPr lvl="1"/>
            <a:r>
              <a:rPr lang="en-US" dirty="0" smtClean="0"/>
              <a:t>Arial – 10 pt</a:t>
            </a:r>
          </a:p>
        </p:txBody>
      </p:sp>
      <p:sp>
        <p:nvSpPr>
          <p:cNvPr id="50" name="Content Placeholder 39"/>
          <p:cNvSpPr>
            <a:spLocks noGrp="1"/>
          </p:cNvSpPr>
          <p:nvPr>
            <p:ph sz="quarter" idx="18" hasCustomPrompt="1"/>
          </p:nvPr>
        </p:nvSpPr>
        <p:spPr>
          <a:xfrm>
            <a:off x="1115616" y="5157192"/>
            <a:ext cx="2520280" cy="720080"/>
          </a:xfrm>
        </p:spPr>
        <p:txBody>
          <a:bodyPr/>
          <a:lstStyle>
            <a:lvl1pPr marL="0" indent="0">
              <a:buNone/>
              <a:defRPr sz="1800" b="1"/>
            </a:lvl1pPr>
            <a:lvl2pPr marL="0" indent="0">
              <a:buNone/>
              <a:defRPr sz="1000" baseline="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Arial Bold – 18pt</a:t>
            </a:r>
          </a:p>
          <a:p>
            <a:pPr lvl="1"/>
            <a:r>
              <a:rPr lang="en-US" dirty="0" smtClean="0"/>
              <a:t>Arial – 10 pt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GB" dirty="0" smtClean="0"/>
              <a:t>Slide title – Arial Bold – 36 pt</a:t>
            </a:r>
            <a:br>
              <a:rPr lang="en-GB" dirty="0" smtClean="0"/>
            </a:br>
            <a:r>
              <a:rPr lang="en-GB" dirty="0" smtClean="0"/>
              <a:t>second line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E819-0958-403E-9E67-E13F5B75006D}" type="slidenum">
              <a:rPr lang="en-GB" b="1" smtClean="0"/>
              <a:pPr/>
              <a:t>‹#›</a:t>
            </a:fld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45600" y="1772816"/>
            <a:ext cx="8546400" cy="3960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39200"/>
            <a:ext cx="2232000" cy="64800"/>
          </a:xfrm>
          <a:prstGeom prst="rect">
            <a:avLst/>
          </a:prstGeom>
          <a:solidFill>
            <a:srgbClr val="94B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04000" y="1340768"/>
            <a:ext cx="2232000" cy="64800"/>
          </a:xfrm>
          <a:prstGeom prst="rect">
            <a:avLst/>
          </a:prstGeom>
          <a:solidFill>
            <a:srgbClr val="B9D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608000" y="1340768"/>
            <a:ext cx="2232000" cy="64800"/>
          </a:xfrm>
          <a:prstGeom prst="rect">
            <a:avLst/>
          </a:prstGeom>
          <a:solidFill>
            <a:srgbClr val="CFE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912000" y="1340768"/>
            <a:ext cx="2232000" cy="64800"/>
          </a:xfrm>
          <a:prstGeom prst="rect">
            <a:avLst/>
          </a:prstGeom>
          <a:solidFill>
            <a:srgbClr val="E4E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2617" y="6093296"/>
            <a:ext cx="782999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vironment &amp; Water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Slide title – Arial Bold – 36 pt</a:t>
            </a:r>
            <a:br>
              <a:rPr lang="en-GB" dirty="0" smtClean="0"/>
            </a:br>
            <a:r>
              <a:rPr lang="en-GB" dirty="0" smtClean="0"/>
              <a:t>second line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E819-0958-403E-9E67-E13F5B75006D}" type="slidenum">
              <a:rPr lang="en-GB" b="1" smtClean="0"/>
              <a:pPr/>
              <a:t>‹#›</a:t>
            </a:fld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45600" y="1555201"/>
            <a:ext cx="8546400" cy="41780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39200"/>
            <a:ext cx="2232000" cy="64800"/>
          </a:xfrm>
          <a:prstGeom prst="rect">
            <a:avLst/>
          </a:prstGeom>
          <a:solidFill>
            <a:srgbClr val="1B7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04000" y="1340768"/>
            <a:ext cx="2232000" cy="64800"/>
          </a:xfrm>
          <a:prstGeom prst="rect">
            <a:avLst/>
          </a:prstGeom>
          <a:solidFill>
            <a:srgbClr val="6BA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608000" y="1340768"/>
            <a:ext cx="2232000" cy="64800"/>
          </a:xfrm>
          <a:prstGeom prst="rect">
            <a:avLst/>
          </a:prstGeom>
          <a:solidFill>
            <a:srgbClr val="98C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912000" y="1340768"/>
            <a:ext cx="2232000" cy="64800"/>
          </a:xfrm>
          <a:prstGeom prst="rect">
            <a:avLst/>
          </a:prstGeom>
          <a:solidFill>
            <a:srgbClr val="C6D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68000" y="6093296"/>
            <a:ext cx="339624" cy="5040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2617" y="6093296"/>
            <a:ext cx="782999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2000" y="620688"/>
            <a:ext cx="1398058" cy="900000"/>
          </a:xfrm>
          <a:prstGeom prst="rect">
            <a:avLst/>
          </a:prstGeom>
        </p:spPr>
      </p:pic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348880"/>
            <a:ext cx="9144000" cy="792088"/>
          </a:xfrm>
          <a:prstGeom prst="rect">
            <a:avLst/>
          </a:prstGeom>
        </p:spPr>
        <p:txBody>
          <a:bodyPr wrap="none"/>
          <a:lstStyle>
            <a:lvl1pPr marL="0" indent="0" algn="ctr">
              <a:buNone/>
              <a:defRPr lang="en-GB" altLang="en-US" sz="4000" b="1" cap="all" baseline="0" noProof="0" dirty="0" smtClean="0">
                <a:solidFill>
                  <a:srgbClr val="012F5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Thank you!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-1" y="3429000"/>
            <a:ext cx="9144002" cy="648072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indent="0" algn="ctr">
              <a:buNone/>
              <a:defRPr sz="2800" b="1">
                <a:solidFill>
                  <a:srgbClr val="7B7C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smtClean="0"/>
              <a:t>First name LAST NAME – Arial Bold – 28 pt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4005064"/>
            <a:ext cx="9144002" cy="382165"/>
          </a:xfrm>
          <a:prstGeom prst="rect">
            <a:avLst/>
          </a:prstGeom>
        </p:spPr>
        <p:txBody>
          <a:bodyPr wrap="none"/>
          <a:lstStyle>
            <a:lvl1pPr marL="0" indent="0" algn="ctr">
              <a:buNone/>
              <a:defRPr sz="1600" b="1" i="1">
                <a:solidFill>
                  <a:srgbClr val="012F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smtClean="0"/>
              <a:t>Firstname.Lastname@eu-gateway.eu – Arial Bold Italic – 16 pt</a:t>
            </a:r>
          </a:p>
        </p:txBody>
      </p:sp>
      <p:pic>
        <p:nvPicPr>
          <p:cNvPr id="10" name="Picture 9" descr="Funded_by_the_EU - RGB_PNGforM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03250" y="620688"/>
            <a:ext cx="1488164" cy="360040"/>
          </a:xfrm>
          <a:prstGeom prst="rect">
            <a:avLst/>
          </a:prstGeom>
        </p:spPr>
      </p:pic>
      <p:pic>
        <p:nvPicPr>
          <p:cNvPr id="8" name="Immagine 3"/>
          <p:cNvPicPr>
            <a:picLocks noChangeAspect="1"/>
          </p:cNvPicPr>
          <p:nvPr userDrawn="1"/>
        </p:nvPicPr>
        <p:blipFill>
          <a:blip r:embed="rId4" cstate="print"/>
          <a:srcRect t="10212"/>
          <a:stretch>
            <a:fillRect/>
          </a:stretch>
        </p:blipFill>
        <p:spPr>
          <a:xfrm>
            <a:off x="0" y="4941168"/>
            <a:ext cx="9144000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mporary European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Slide title – Arial Bold – 36 pt</a:t>
            </a:r>
            <a:br>
              <a:rPr lang="en-GB" dirty="0" smtClean="0"/>
            </a:br>
            <a:r>
              <a:rPr lang="en-GB" dirty="0" smtClean="0"/>
              <a:t>second line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E819-0958-403E-9E67-E13F5B75006D}" type="slidenum">
              <a:rPr lang="en-GB" b="1" smtClean="0"/>
              <a:pPr/>
              <a:t>‹#›</a:t>
            </a:fld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45600" y="1555201"/>
            <a:ext cx="8546400" cy="41780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39200"/>
            <a:ext cx="2232000" cy="64800"/>
          </a:xfrm>
          <a:prstGeom prst="rect">
            <a:avLst/>
          </a:prstGeom>
          <a:solidFill>
            <a:srgbClr val="CB1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04000" y="1340768"/>
            <a:ext cx="2232000" cy="64800"/>
          </a:xfrm>
          <a:prstGeom prst="rect">
            <a:avLst/>
          </a:prstGeom>
          <a:solidFill>
            <a:srgbClr val="DD6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608000" y="1340768"/>
            <a:ext cx="2232000" cy="64800"/>
          </a:xfrm>
          <a:prstGeom prst="rect">
            <a:avLst/>
          </a:prstGeom>
          <a:solidFill>
            <a:srgbClr val="E89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912000" y="1340768"/>
            <a:ext cx="2232000" cy="64800"/>
          </a:xfrm>
          <a:prstGeom prst="rect">
            <a:avLst/>
          </a:prstGeom>
          <a:solidFill>
            <a:srgbClr val="F2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68000" y="6093296"/>
            <a:ext cx="339624" cy="5040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2617" y="6093296"/>
            <a:ext cx="782999" cy="504056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627784" y="6165304"/>
            <a:ext cx="864096" cy="50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Energy Technolog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Slide title – Arial Bold – 36 pt</a:t>
            </a:r>
            <a:br>
              <a:rPr lang="en-GB" dirty="0" smtClean="0"/>
            </a:br>
            <a:r>
              <a:rPr lang="en-GB" dirty="0" smtClean="0"/>
              <a:t>second line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E819-0958-403E-9E67-E13F5B75006D}" type="slidenum">
              <a:rPr lang="en-GB" b="1" smtClean="0"/>
              <a:pPr/>
              <a:t>‹#›</a:t>
            </a:fld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45600" y="1555201"/>
            <a:ext cx="8546400" cy="41780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39200"/>
            <a:ext cx="2232000" cy="64800"/>
          </a:xfrm>
          <a:prstGeom prst="rect">
            <a:avLst/>
          </a:prstGeom>
          <a:solidFill>
            <a:srgbClr val="8BC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04000" y="1340768"/>
            <a:ext cx="2232000" cy="64800"/>
          </a:xfrm>
          <a:prstGeom prst="rect">
            <a:avLst/>
          </a:prstGeom>
          <a:solidFill>
            <a:srgbClr val="B4D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608000" y="1340768"/>
            <a:ext cx="2232000" cy="64800"/>
          </a:xfrm>
          <a:prstGeom prst="rect">
            <a:avLst/>
          </a:prstGeom>
          <a:solidFill>
            <a:srgbClr val="CBE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912000" y="1340768"/>
            <a:ext cx="2232000" cy="64800"/>
          </a:xfrm>
          <a:prstGeom prst="rect">
            <a:avLst/>
          </a:prstGeom>
          <a:solidFill>
            <a:srgbClr val="E2F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68000" y="6093296"/>
            <a:ext cx="339624" cy="5040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2617" y="6093296"/>
            <a:ext cx="782999" cy="504056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979712" y="6021288"/>
            <a:ext cx="864096" cy="50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truction &amp; Building Technolog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Slide title – Arial Bold – 36 pt</a:t>
            </a:r>
            <a:br>
              <a:rPr lang="en-GB" dirty="0" smtClean="0"/>
            </a:br>
            <a:r>
              <a:rPr lang="en-GB" dirty="0" smtClean="0"/>
              <a:t>second line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E819-0958-403E-9E67-E13F5B75006D}" type="slidenum">
              <a:rPr lang="en-GB" b="1" smtClean="0"/>
              <a:pPr/>
              <a:t>‹#›</a:t>
            </a:fld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45600" y="1555201"/>
            <a:ext cx="8546400" cy="41780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39200"/>
            <a:ext cx="2232000" cy="64800"/>
          </a:xfrm>
          <a:prstGeom prst="rect">
            <a:avLst/>
          </a:prstGeom>
          <a:solidFill>
            <a:srgbClr val="F27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04000" y="1340768"/>
            <a:ext cx="2232000" cy="64800"/>
          </a:xfrm>
          <a:prstGeom prst="rect">
            <a:avLst/>
          </a:prstGeom>
          <a:solidFill>
            <a:srgbClr val="F7A2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608000" y="1340768"/>
            <a:ext cx="2232000" cy="64800"/>
          </a:xfrm>
          <a:prstGeom prst="rect">
            <a:avLst/>
          </a:prstGeom>
          <a:solidFill>
            <a:srgbClr val="F9B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912000" y="1340768"/>
            <a:ext cx="2232000" cy="64800"/>
          </a:xfrm>
          <a:prstGeom prst="rect">
            <a:avLst/>
          </a:prstGeom>
          <a:solidFill>
            <a:srgbClr val="FCD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68000" y="6093296"/>
            <a:ext cx="339624" cy="5040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2617" y="6093296"/>
            <a:ext cx="782999" cy="504056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331640" y="6093296"/>
            <a:ext cx="864096" cy="50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&amp; communication technolog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Slide title – Arial Bold – 36 pt</a:t>
            </a:r>
            <a:br>
              <a:rPr lang="en-GB" dirty="0" smtClean="0"/>
            </a:br>
            <a:r>
              <a:rPr lang="en-GB" dirty="0" smtClean="0"/>
              <a:t>second line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E819-0958-403E-9E67-E13F5B75006D}" type="slidenum">
              <a:rPr lang="en-GB" b="1" smtClean="0"/>
              <a:pPr/>
              <a:t>‹#›</a:t>
            </a:fld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45600" y="1555201"/>
            <a:ext cx="8546400" cy="41780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39200"/>
            <a:ext cx="2232000" cy="64800"/>
          </a:xfrm>
          <a:prstGeom prst="rect">
            <a:avLst/>
          </a:prstGeom>
          <a:solidFill>
            <a:srgbClr val="808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04000" y="1340768"/>
            <a:ext cx="2232000" cy="64800"/>
          </a:xfrm>
          <a:prstGeom prst="rect">
            <a:avLst/>
          </a:prstGeom>
          <a:solidFill>
            <a:srgbClr val="ACB4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608000" y="1340768"/>
            <a:ext cx="2232000" cy="64800"/>
          </a:xfrm>
          <a:prstGeom prst="rect">
            <a:avLst/>
          </a:prstGeom>
          <a:solidFill>
            <a:srgbClr val="C6CB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912000" y="1340768"/>
            <a:ext cx="2232000" cy="64800"/>
          </a:xfrm>
          <a:prstGeom prst="rect">
            <a:avLst/>
          </a:prstGeom>
          <a:solidFill>
            <a:srgbClr val="DFE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68000" y="6093296"/>
            <a:ext cx="339624" cy="5040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2617" y="6093296"/>
            <a:ext cx="782999" cy="504056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331640" y="6093296"/>
            <a:ext cx="864096" cy="50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lth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Slide title – Arial Bold – 36 pt</a:t>
            </a:r>
            <a:br>
              <a:rPr lang="en-GB" dirty="0" smtClean="0"/>
            </a:br>
            <a:r>
              <a:rPr lang="en-GB" dirty="0" smtClean="0"/>
              <a:t>second line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E819-0958-403E-9E67-E13F5B75006D}" type="slidenum">
              <a:rPr lang="en-GB" b="1" smtClean="0"/>
              <a:pPr/>
              <a:t>‹#›</a:t>
            </a:fld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45600" y="1555201"/>
            <a:ext cx="8546400" cy="41780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39200"/>
            <a:ext cx="2232000" cy="64800"/>
          </a:xfrm>
          <a:prstGeom prst="rect">
            <a:avLst/>
          </a:prstGeom>
          <a:solidFill>
            <a:srgbClr val="008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04000" y="1340768"/>
            <a:ext cx="2232000" cy="64800"/>
          </a:xfrm>
          <a:prstGeom prst="rect">
            <a:avLst/>
          </a:prstGeom>
          <a:solidFill>
            <a:srgbClr val="59B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608000" y="1340768"/>
            <a:ext cx="2232000" cy="64800"/>
          </a:xfrm>
          <a:prstGeom prst="rect">
            <a:avLst/>
          </a:prstGeom>
          <a:solidFill>
            <a:srgbClr val="8CC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912000" y="1340768"/>
            <a:ext cx="2232000" cy="64800"/>
          </a:xfrm>
          <a:prstGeom prst="rect">
            <a:avLst/>
          </a:prstGeom>
          <a:solidFill>
            <a:srgbClr val="BF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68000" y="6093296"/>
            <a:ext cx="339624" cy="5040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2617" y="6093296"/>
            <a:ext cx="782999" cy="504056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331640" y="6093296"/>
            <a:ext cx="864096" cy="50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d &amp; beve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Slide title – Arial Bold – 36 pt</a:t>
            </a:r>
            <a:br>
              <a:rPr lang="en-GB" dirty="0" smtClean="0"/>
            </a:br>
            <a:r>
              <a:rPr lang="en-GB" dirty="0" smtClean="0"/>
              <a:t>second line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E819-0958-403E-9E67-E13F5B75006D}" type="slidenum">
              <a:rPr lang="en-GB" b="1" smtClean="0"/>
              <a:pPr/>
              <a:t>‹#›</a:t>
            </a:fld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45600" y="1555201"/>
            <a:ext cx="8546400" cy="41780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39200"/>
            <a:ext cx="2232000" cy="64800"/>
          </a:xfrm>
          <a:prstGeom prst="rect">
            <a:avLst/>
          </a:prstGeom>
          <a:solidFill>
            <a:srgbClr val="BE1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04000" y="1340768"/>
            <a:ext cx="2232000" cy="64800"/>
          </a:xfrm>
          <a:prstGeom prst="rect">
            <a:avLst/>
          </a:prstGeom>
          <a:solidFill>
            <a:srgbClr val="D56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608000" y="1340768"/>
            <a:ext cx="2232000" cy="64800"/>
          </a:xfrm>
          <a:prstGeom prst="rect">
            <a:avLst/>
          </a:prstGeom>
          <a:solidFill>
            <a:srgbClr val="E29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912000" y="1340768"/>
            <a:ext cx="2232000" cy="64800"/>
          </a:xfrm>
          <a:prstGeom prst="rect">
            <a:avLst/>
          </a:prstGeom>
          <a:solidFill>
            <a:srgbClr val="EFC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68000" y="6093296"/>
            <a:ext cx="339624" cy="5040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2617" y="6093296"/>
            <a:ext cx="782999" cy="504056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331640" y="6093296"/>
            <a:ext cx="864096" cy="50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Slide title – Arial Bold – 36 pt</a:t>
            </a:r>
            <a:br>
              <a:rPr lang="en-GB" dirty="0" smtClean="0"/>
            </a:br>
            <a:r>
              <a:rPr lang="en-GB" dirty="0" smtClean="0"/>
              <a:t>second line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E819-0958-403E-9E67-E13F5B75006D}" type="slidenum">
              <a:rPr lang="en-GB" b="1" smtClean="0"/>
              <a:pPr/>
              <a:t>‹#›</a:t>
            </a:fld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45600" y="1555201"/>
            <a:ext cx="8546400" cy="41780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39200"/>
            <a:ext cx="2232000" cy="64800"/>
          </a:xfrm>
          <a:prstGeom prst="rect">
            <a:avLst/>
          </a:prstGeom>
          <a:solidFill>
            <a:srgbClr val="FF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04000" y="1340768"/>
            <a:ext cx="2232000" cy="64800"/>
          </a:xfrm>
          <a:prstGeom prst="rect">
            <a:avLst/>
          </a:prstGeom>
          <a:solidFill>
            <a:srgbClr val="FFE2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608000" y="1340768"/>
            <a:ext cx="2232000" cy="64800"/>
          </a:xfrm>
          <a:prstGeom prst="rect">
            <a:avLst/>
          </a:prstGeom>
          <a:solidFill>
            <a:srgbClr val="FFE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912000" y="1340768"/>
            <a:ext cx="2232000" cy="64800"/>
          </a:xfrm>
          <a:prstGeom prst="rect">
            <a:avLst/>
          </a:prstGeom>
          <a:solidFill>
            <a:srgbClr val="FFF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68000" y="6093296"/>
            <a:ext cx="339624" cy="5040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2617" y="6093296"/>
            <a:ext cx="782999" cy="504056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331640" y="6093296"/>
            <a:ext cx="864096" cy="50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E819-0958-403E-9E67-E13F5B75006D}" type="slidenum">
              <a:rPr lang="en-GB" b="1" smtClean="0"/>
              <a:pPr/>
              <a:t>‹#›</a:t>
            </a:fld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6820" y="188640"/>
            <a:ext cx="8545660" cy="1144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None/>
              <a:defRPr lang="en-GB" altLang="en-US" sz="3600" b="1" baseline="0" noProof="0" dirty="0" smtClean="0">
                <a:solidFill>
                  <a:srgbClr val="012F5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Slide title – Arial Bold – 36 pt</a:t>
            </a:r>
            <a:br>
              <a:rPr lang="en-GB" dirty="0" smtClean="0"/>
            </a:br>
            <a:r>
              <a:rPr lang="en-GB" dirty="0" smtClean="0"/>
              <a:t>second line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46820" y="2420888"/>
            <a:ext cx="8545660" cy="2664296"/>
          </a:xfrm>
          <a:prstGeom prst="rect">
            <a:avLst/>
          </a:prstGeom>
        </p:spPr>
        <p:txBody>
          <a:bodyPr/>
          <a:lstStyle>
            <a:lvl1pPr marL="266700" indent="-266700">
              <a:spcBef>
                <a:spcPts val="0"/>
              </a:spcBef>
              <a:buClr>
                <a:srgbClr val="7B7C7E"/>
              </a:buClr>
              <a:buSzPct val="70000"/>
              <a:buFont typeface="Wingdings" panose="05000000000000000000" pitchFamily="2" charset="2"/>
              <a:buChar char="n"/>
              <a:tabLst/>
              <a:defRPr lang="en-GB" altLang="en-US" sz="2800" b="0" baseline="0" noProof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541338" indent="-274638">
              <a:buClr>
                <a:srgbClr val="7B7C7E"/>
              </a:buClr>
              <a:buSzPct val="70000"/>
              <a:buFont typeface="Wingdings" panose="05000000000000000000" pitchFamily="2" charset="2"/>
              <a:buChar char="n"/>
              <a:defRPr lang="en-GB" sz="2400" b="0" i="0" u="none" strike="noStrike" baseline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9625" indent="-268288">
              <a:buClr>
                <a:srgbClr val="7B7C7E"/>
              </a:buClr>
              <a:buSzPct val="5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84250" indent="-174625">
              <a:buClr>
                <a:srgbClr val="7B7C7E"/>
              </a:buClr>
              <a:buSzPct val="5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8400" indent="-184150">
              <a:tabLst/>
              <a:defRPr/>
            </a:lvl5pPr>
          </a:lstStyle>
          <a:p>
            <a:pPr lvl="0"/>
            <a:r>
              <a:rPr lang="en-GB" dirty="0" smtClean="0"/>
              <a:t>Arial - Bullet points level 1 - 28 pt</a:t>
            </a:r>
          </a:p>
          <a:p>
            <a:pPr lvl="1"/>
            <a:r>
              <a:rPr lang="en-GB" dirty="0" smtClean="0"/>
              <a:t>Bullet points level 2 - 24 </a:t>
            </a:r>
            <a:r>
              <a:rPr lang="en-GB" dirty="0" err="1" smtClean="0"/>
              <a:t>pt</a:t>
            </a:r>
            <a:endParaRPr lang="en-GB" dirty="0" smtClean="0"/>
          </a:p>
          <a:p>
            <a:pPr lvl="2"/>
            <a:r>
              <a:rPr lang="en-GB" dirty="0" smtClean="0"/>
              <a:t>Bullet points level 3 - 22 </a:t>
            </a:r>
            <a:r>
              <a:rPr lang="en-GB" dirty="0" err="1" smtClean="0"/>
              <a:t>pt</a:t>
            </a:r>
            <a:endParaRPr lang="en-GB" dirty="0" smtClean="0"/>
          </a:p>
          <a:p>
            <a:pPr lvl="3"/>
            <a:r>
              <a:rPr lang="en-GB" dirty="0" smtClean="0"/>
              <a:t>Bullet points level 4 - 18 pt </a:t>
            </a:r>
          </a:p>
          <a:p>
            <a:pPr lvl="4"/>
            <a:r>
              <a:rPr lang="en-GB" dirty="0" smtClean="0"/>
              <a:t>Bullet points level 5 – 16 pt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46820" y="1800000"/>
            <a:ext cx="8545660" cy="620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None/>
              <a:defRPr lang="en-GB" altLang="en-US" sz="3000" b="1" baseline="0" noProof="0" dirty="0" smtClean="0">
                <a:solidFill>
                  <a:srgbClr val="7B7C7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Subtitle – Arial Bold – 30 pt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339200"/>
            <a:ext cx="2232000" cy="64800"/>
          </a:xfrm>
          <a:prstGeom prst="rect">
            <a:avLst/>
          </a:prstGeom>
          <a:solidFill>
            <a:srgbClr val="94B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304000" y="1340768"/>
            <a:ext cx="2232000" cy="64800"/>
          </a:xfrm>
          <a:prstGeom prst="rect">
            <a:avLst/>
          </a:prstGeom>
          <a:solidFill>
            <a:srgbClr val="B9D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608000" y="1340768"/>
            <a:ext cx="2232000" cy="64800"/>
          </a:xfrm>
          <a:prstGeom prst="rect">
            <a:avLst/>
          </a:prstGeom>
          <a:solidFill>
            <a:srgbClr val="CFE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912000" y="1340768"/>
            <a:ext cx="2232000" cy="64800"/>
          </a:xfrm>
          <a:prstGeom prst="rect">
            <a:avLst/>
          </a:prstGeom>
          <a:solidFill>
            <a:srgbClr val="E4E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2617" y="6093296"/>
            <a:ext cx="782999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16224"/>
            <a:ext cx="4038600" cy="42770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16224"/>
            <a:ext cx="4038600" cy="42770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339200"/>
            <a:ext cx="2232000" cy="64800"/>
          </a:xfrm>
          <a:prstGeom prst="rect">
            <a:avLst/>
          </a:prstGeom>
          <a:solidFill>
            <a:srgbClr val="94B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304000" y="1340768"/>
            <a:ext cx="2232000" cy="64800"/>
          </a:xfrm>
          <a:prstGeom prst="rect">
            <a:avLst/>
          </a:prstGeom>
          <a:solidFill>
            <a:srgbClr val="B9D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608000" y="1340768"/>
            <a:ext cx="2232000" cy="64800"/>
          </a:xfrm>
          <a:prstGeom prst="rect">
            <a:avLst/>
          </a:prstGeom>
          <a:solidFill>
            <a:srgbClr val="CFE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912000" y="1340768"/>
            <a:ext cx="2232000" cy="64800"/>
          </a:xfrm>
          <a:prstGeom prst="rect">
            <a:avLst/>
          </a:prstGeom>
          <a:solidFill>
            <a:srgbClr val="E4E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fld id="{56A4E819-0958-403E-9E67-E13F5B75006D}" type="slidenum">
              <a:rPr lang="en-GB" b="1" smtClean="0"/>
              <a:pPr/>
              <a:t>‹#›</a:t>
            </a:fld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2617" y="6093296"/>
            <a:ext cx="782999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0630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B7C7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6064"/>
            <a:ext cx="4040188" cy="32312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0630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B7C7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46064"/>
            <a:ext cx="4041775" cy="32312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339200"/>
            <a:ext cx="2232000" cy="64800"/>
          </a:xfrm>
          <a:prstGeom prst="rect">
            <a:avLst/>
          </a:prstGeom>
          <a:solidFill>
            <a:srgbClr val="94B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304000" y="1340768"/>
            <a:ext cx="2232000" cy="64800"/>
          </a:xfrm>
          <a:prstGeom prst="rect">
            <a:avLst/>
          </a:prstGeom>
          <a:solidFill>
            <a:srgbClr val="B9D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08000" y="1340768"/>
            <a:ext cx="2232000" cy="64800"/>
          </a:xfrm>
          <a:prstGeom prst="rect">
            <a:avLst/>
          </a:prstGeom>
          <a:solidFill>
            <a:srgbClr val="CFE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912000" y="1340768"/>
            <a:ext cx="2232000" cy="64800"/>
          </a:xfrm>
          <a:prstGeom prst="rect">
            <a:avLst/>
          </a:prstGeom>
          <a:solidFill>
            <a:srgbClr val="E4E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fld id="{56A4E819-0958-403E-9E67-E13F5B75006D}" type="slidenum">
              <a:rPr lang="en-GB" b="1" smtClean="0"/>
              <a:pPr/>
              <a:t>‹#›</a:t>
            </a:fld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2617" y="6093296"/>
            <a:ext cx="782999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Green lin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E819-0958-403E-9E67-E13F5B75006D}" type="slidenum">
              <a:rPr lang="en-GB" b="1" smtClean="0"/>
              <a:pPr/>
              <a:t>‹#›</a:t>
            </a:fld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6820" y="188640"/>
            <a:ext cx="8545660" cy="1144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None/>
              <a:defRPr lang="en-GB" altLang="en-US" sz="3600" b="1" baseline="0" noProof="0" dirty="0" smtClean="0">
                <a:solidFill>
                  <a:srgbClr val="012F5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Slide title – Arial Bold – 36 pt</a:t>
            </a:r>
            <a:br>
              <a:rPr lang="en-GB" dirty="0" smtClean="0"/>
            </a:br>
            <a:r>
              <a:rPr lang="en-GB" dirty="0" smtClean="0"/>
              <a:t>second line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46820" y="2420888"/>
            <a:ext cx="8545660" cy="3384376"/>
          </a:xfrm>
          <a:prstGeom prst="rect">
            <a:avLst/>
          </a:prstGeom>
        </p:spPr>
        <p:txBody>
          <a:bodyPr/>
          <a:lstStyle>
            <a:lvl1pPr marL="266700" indent="-266700">
              <a:spcBef>
                <a:spcPts val="0"/>
              </a:spcBef>
              <a:buClr>
                <a:srgbClr val="7B7C7E"/>
              </a:buClr>
              <a:buSzPct val="70000"/>
              <a:buFont typeface="Wingdings" panose="05000000000000000000" pitchFamily="2" charset="2"/>
              <a:buNone/>
              <a:tabLst/>
              <a:defRPr lang="en-GB" altLang="en-US" sz="2800" b="0" baseline="0" noProof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58775" indent="-358775">
              <a:buClr>
                <a:srgbClr val="7B7C7E"/>
              </a:buClr>
              <a:buSzPct val="70000"/>
              <a:buFont typeface="Wingdings" panose="05000000000000000000" pitchFamily="2" charset="2"/>
              <a:buChar char="n"/>
              <a:defRPr lang="en-GB" sz="2800" b="0" i="0" u="none" strike="noStrike" baseline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1338" indent="-274638">
              <a:buClr>
                <a:srgbClr val="7B7C7E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9625" indent="-268288">
              <a:buClr>
                <a:srgbClr val="7B7C7E"/>
              </a:buClr>
              <a:buSzPct val="5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76325" indent="-266700">
              <a:tabLst/>
              <a:defRPr sz="1800"/>
            </a:lvl5pPr>
            <a:lvl6pPr marL="1343025" indent="-266700">
              <a:buClr>
                <a:srgbClr val="7B7C7E"/>
              </a:buClr>
              <a:buFont typeface="Wingdings" pitchFamily="18" charset="2"/>
              <a:buChar char="§"/>
              <a:defRPr sz="1600"/>
            </a:lvl6pPr>
          </a:lstStyle>
          <a:p>
            <a:pPr lvl="0"/>
            <a:r>
              <a:rPr lang="en-GB" dirty="0" smtClean="0"/>
              <a:t>Body text – Arial – 28 pt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  <a:p>
            <a:pPr lvl="5"/>
            <a:r>
              <a:rPr lang="en-GB" dirty="0" smtClean="0"/>
              <a:t>Level 5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46820" y="1800000"/>
            <a:ext cx="8545660" cy="620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None/>
              <a:defRPr lang="en-GB" altLang="en-US" sz="2800" b="1" baseline="0" noProof="0" dirty="0" smtClean="0">
                <a:solidFill>
                  <a:srgbClr val="7B7C7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Subtitle – Arial Bold – 28 pt – grey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1339200"/>
            <a:ext cx="2232000" cy="64800"/>
          </a:xfrm>
          <a:prstGeom prst="rect">
            <a:avLst/>
          </a:prstGeom>
          <a:solidFill>
            <a:srgbClr val="94B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304000" y="1340768"/>
            <a:ext cx="2232000" cy="64800"/>
          </a:xfrm>
          <a:prstGeom prst="rect">
            <a:avLst/>
          </a:prstGeom>
          <a:solidFill>
            <a:srgbClr val="B9D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608000" y="1340768"/>
            <a:ext cx="2232000" cy="64800"/>
          </a:xfrm>
          <a:prstGeom prst="rect">
            <a:avLst/>
          </a:prstGeom>
          <a:solidFill>
            <a:srgbClr val="CFE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912000" y="1340768"/>
            <a:ext cx="2232000" cy="64800"/>
          </a:xfrm>
          <a:prstGeom prst="rect">
            <a:avLst/>
          </a:prstGeom>
          <a:solidFill>
            <a:srgbClr val="E4E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2617" y="6093296"/>
            <a:ext cx="782999" cy="504056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691680" y="6093296"/>
            <a:ext cx="5040560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NOT RECOMMENDED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fld id="{56A4E819-0958-403E-9E67-E13F5B75006D}" type="slidenum">
              <a:rPr lang="en-GB" b="1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339200"/>
            <a:ext cx="2232000" cy="64800"/>
          </a:xfrm>
          <a:prstGeom prst="rect">
            <a:avLst/>
          </a:prstGeom>
          <a:solidFill>
            <a:srgbClr val="94B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304000" y="1340768"/>
            <a:ext cx="2232000" cy="64800"/>
          </a:xfrm>
          <a:prstGeom prst="rect">
            <a:avLst/>
          </a:prstGeom>
          <a:solidFill>
            <a:srgbClr val="B9D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608000" y="1340768"/>
            <a:ext cx="2232000" cy="64800"/>
          </a:xfrm>
          <a:prstGeom prst="rect">
            <a:avLst/>
          </a:prstGeom>
          <a:solidFill>
            <a:srgbClr val="CFE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912000" y="1340768"/>
            <a:ext cx="2232000" cy="64800"/>
          </a:xfrm>
          <a:prstGeom prst="rect">
            <a:avLst/>
          </a:prstGeom>
          <a:solidFill>
            <a:srgbClr val="E4E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2617" y="6093296"/>
            <a:ext cx="782999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0" y="226662"/>
            <a:ext cx="7705360" cy="4858522"/>
          </a:xfrm>
          <a:prstGeom prst="rect">
            <a:avLst/>
          </a:prstGeom>
        </p:spPr>
      </p:pic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99170" y="440668"/>
            <a:ext cx="8545660" cy="5976664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4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None/>
              <a:defRPr lang="en-GB" altLang="en-US" sz="4000" b="1" baseline="0" noProof="0" dirty="0" smtClean="0">
                <a:solidFill>
                  <a:srgbClr val="012F5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Section title – Arial Bold – 40pt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fld id="{56A4E819-0958-403E-9E67-E13F5B75006D}" type="slidenum">
              <a:rPr lang="en-GB" b="1" smtClean="0"/>
              <a:pPr/>
              <a:t>‹#›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2617" y="6093296"/>
            <a:ext cx="782999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fld id="{56A4E819-0958-403E-9E67-E13F5B75006D}" type="slidenum">
              <a:rPr lang="en-GB" b="1" smtClean="0"/>
              <a:pPr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2617" y="6093296"/>
            <a:ext cx="782999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fld id="{56A4E819-0958-403E-9E67-E13F5B75006D}" type="slidenum">
              <a:rPr lang="en-GB" b="1" smtClean="0"/>
              <a:pPr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2617" y="6093296"/>
            <a:ext cx="782999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fld id="{56A4E819-0958-403E-9E67-E13F5B75006D}" type="slidenum">
              <a:rPr lang="en-GB" b="1" smtClean="0"/>
              <a:pPr/>
              <a:t>‹#›</a:t>
            </a:fld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339200"/>
            <a:ext cx="2232000" cy="64800"/>
          </a:xfrm>
          <a:prstGeom prst="rect">
            <a:avLst/>
          </a:prstGeom>
          <a:solidFill>
            <a:srgbClr val="94B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304000" y="1340768"/>
            <a:ext cx="2232000" cy="64800"/>
          </a:xfrm>
          <a:prstGeom prst="rect">
            <a:avLst/>
          </a:prstGeom>
          <a:solidFill>
            <a:srgbClr val="B9D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608000" y="1340768"/>
            <a:ext cx="2232000" cy="64800"/>
          </a:xfrm>
          <a:prstGeom prst="rect">
            <a:avLst/>
          </a:prstGeom>
          <a:solidFill>
            <a:srgbClr val="CFE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912000" y="1340768"/>
            <a:ext cx="2232000" cy="64800"/>
          </a:xfrm>
          <a:prstGeom prst="rect">
            <a:avLst/>
          </a:prstGeom>
          <a:solidFill>
            <a:srgbClr val="E4E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2617" y="6093296"/>
            <a:ext cx="782999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fld id="{56A4E819-0958-403E-9E67-E13F5B75006D}" type="slidenum">
              <a:rPr lang="en-GB" b="1" smtClean="0"/>
              <a:pPr/>
              <a:t>‹#›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2617" y="6093296"/>
            <a:ext cx="782999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941168"/>
            <a:ext cx="9144000" cy="1944216"/>
          </a:xfrm>
          <a:prstGeom prst="rect">
            <a:avLst/>
          </a:prstGeom>
        </p:spPr>
      </p:pic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699200"/>
            <a:ext cx="9144000" cy="1369760"/>
          </a:xfrm>
          <a:prstGeom prst="rect">
            <a:avLst/>
          </a:prstGeom>
        </p:spPr>
        <p:txBody>
          <a:bodyPr wrap="none"/>
          <a:lstStyle>
            <a:lvl1pPr marL="0" indent="0" algn="ctr">
              <a:spcBef>
                <a:spcPts val="0"/>
              </a:spcBef>
              <a:buNone/>
              <a:defRPr lang="en-GB" altLang="en-US" sz="4000" b="1" cap="all" baseline="0" noProof="0" dirty="0" smtClean="0">
                <a:solidFill>
                  <a:srgbClr val="012F5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title – </a:t>
            </a:r>
            <a:r>
              <a:rPr lang="en-GB" dirty="0" err="1" smtClean="0"/>
              <a:t>arial</a:t>
            </a:r>
            <a:r>
              <a:rPr lang="en-GB" dirty="0" smtClean="0"/>
              <a:t> bold – 40 pt –</a:t>
            </a:r>
          </a:p>
          <a:p>
            <a:pPr lvl="0"/>
            <a:r>
              <a:rPr lang="en-GB" dirty="0" smtClean="0"/>
              <a:t>Uppercase – can take 2 lines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070800"/>
            <a:ext cx="9144000" cy="575791"/>
          </a:xfrm>
          <a:prstGeom prst="rect">
            <a:avLst/>
          </a:prstGeom>
        </p:spPr>
        <p:txBody>
          <a:bodyPr wrap="none"/>
          <a:lstStyle>
            <a:lvl1pPr marL="0" indent="0" algn="ctr">
              <a:buNone/>
              <a:defRPr sz="2800" b="1">
                <a:solidFill>
                  <a:srgbClr val="7B7C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smtClean="0"/>
              <a:t>Subtitle - Arial Bold - 28 pt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-1" y="3837600"/>
            <a:ext cx="9144002" cy="648072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indent="0" algn="ctr">
              <a:buNone/>
              <a:defRPr sz="2800" b="1">
                <a:solidFill>
                  <a:srgbClr val="7B7C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smtClean="0"/>
              <a:t>First name LAST NAME – Arial Bold – 28 pt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4581128"/>
            <a:ext cx="9144002" cy="382165"/>
          </a:xfrm>
          <a:prstGeom prst="rect">
            <a:avLst/>
          </a:prstGeom>
        </p:spPr>
        <p:txBody>
          <a:bodyPr wrap="none"/>
          <a:lstStyle>
            <a:lvl1pPr marL="0" indent="0" algn="ctr">
              <a:buNone/>
              <a:defRPr sz="1600" b="1" i="1">
                <a:solidFill>
                  <a:srgbClr val="012F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smtClean="0"/>
              <a:t>Firstname.Lastname@eu-gateway.eu – Arial Bold Italic – 16 pt</a:t>
            </a:r>
          </a:p>
        </p:txBody>
      </p:sp>
      <p:pic>
        <p:nvPicPr>
          <p:cNvPr id="13" name="Picture 12" descr="Funded_by_the_EU - RGB_PNGforMS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495306"/>
            <a:ext cx="1743150" cy="421730"/>
          </a:xfrm>
          <a:prstGeom prst="rect">
            <a:avLst/>
          </a:prstGeom>
        </p:spPr>
      </p:pic>
      <p:pic>
        <p:nvPicPr>
          <p:cNvPr id="9" name="Picture 2" descr="Image result for eu gateway logo japa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97915"/>
            <a:ext cx="1153991" cy="75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23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348880"/>
            <a:ext cx="9144000" cy="792088"/>
          </a:xfrm>
          <a:prstGeom prst="rect">
            <a:avLst/>
          </a:prstGeom>
        </p:spPr>
        <p:txBody>
          <a:bodyPr wrap="none"/>
          <a:lstStyle>
            <a:lvl1pPr marL="0" indent="0" algn="ctr">
              <a:buNone/>
              <a:defRPr lang="en-GB" altLang="en-US" sz="4000" b="1" cap="all" baseline="0" noProof="0" dirty="0" smtClean="0">
                <a:solidFill>
                  <a:srgbClr val="012F5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Thank you!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-1" y="3429000"/>
            <a:ext cx="9144002" cy="648072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indent="0" algn="ctr">
              <a:buNone/>
              <a:defRPr sz="2800" b="1">
                <a:solidFill>
                  <a:srgbClr val="7B7C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smtClean="0"/>
              <a:t>First name LAST NAME – Arial Bold – 28 pt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4005064"/>
            <a:ext cx="9144002" cy="382165"/>
          </a:xfrm>
          <a:prstGeom prst="rect">
            <a:avLst/>
          </a:prstGeom>
        </p:spPr>
        <p:txBody>
          <a:bodyPr wrap="none"/>
          <a:lstStyle>
            <a:lvl1pPr marL="0" indent="0" algn="ctr">
              <a:buNone/>
              <a:defRPr sz="1600" b="1" i="1">
                <a:solidFill>
                  <a:srgbClr val="012F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smtClean="0"/>
              <a:t>Firstname.Lastname@eu-gateway.eu – Arial Bold Italic – 16 pt</a:t>
            </a:r>
          </a:p>
        </p:txBody>
      </p:sp>
      <p:pic>
        <p:nvPicPr>
          <p:cNvPr id="10" name="Picture 9" descr="Funded_by_the_EU - RGB_PNGforM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3250" y="620688"/>
            <a:ext cx="1488164" cy="360040"/>
          </a:xfrm>
          <a:prstGeom prst="rect">
            <a:avLst/>
          </a:prstGeom>
        </p:spPr>
      </p:pic>
      <p:pic>
        <p:nvPicPr>
          <p:cNvPr id="8" name="Immagin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941168"/>
            <a:ext cx="9144000" cy="1944216"/>
          </a:xfrm>
          <a:prstGeom prst="rect">
            <a:avLst/>
          </a:prstGeom>
        </p:spPr>
      </p:pic>
      <p:pic>
        <p:nvPicPr>
          <p:cNvPr id="9" name="Picture 2" descr="Image result for eu gateway logo japa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97915"/>
            <a:ext cx="1153991" cy="75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627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VIRONMENT-Title, Green line, Subtitle and Content-NotAs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E819-0958-403E-9E67-E13F5B75006D}" type="slidenum">
              <a:rPr lang="en-GB" b="1" smtClean="0"/>
              <a:pPr/>
              <a:t>‹#›</a:t>
            </a:fld>
            <a:endParaRPr lang="en-GB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6820" y="188640"/>
            <a:ext cx="8545660" cy="1144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None/>
              <a:defRPr lang="en-GB" altLang="en-US" sz="3600" b="1" baseline="0" noProof="0" dirty="0" smtClean="0">
                <a:solidFill>
                  <a:srgbClr val="012F5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Environment &amp; Water Technologies slide title – Arial Bold – 36 pt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46820" y="2420888"/>
            <a:ext cx="8545660" cy="2664296"/>
          </a:xfrm>
          <a:prstGeom prst="rect">
            <a:avLst/>
          </a:prstGeom>
        </p:spPr>
        <p:txBody>
          <a:bodyPr/>
          <a:lstStyle>
            <a:lvl1pPr marL="266700" indent="-266700">
              <a:spcBef>
                <a:spcPts val="0"/>
              </a:spcBef>
              <a:buClr>
                <a:srgbClr val="7B7C7E"/>
              </a:buClr>
              <a:buSzPct val="70000"/>
              <a:buFont typeface="Wingdings" panose="05000000000000000000" pitchFamily="2" charset="2"/>
              <a:buChar char="n"/>
              <a:tabLst/>
              <a:defRPr lang="en-GB" altLang="en-US" sz="2800" b="0" baseline="0" noProof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541338" indent="-274638">
              <a:buClr>
                <a:srgbClr val="7B7C7E"/>
              </a:buClr>
              <a:buSzPct val="70000"/>
              <a:buFont typeface="Wingdings" panose="05000000000000000000" pitchFamily="2" charset="2"/>
              <a:buChar char="n"/>
              <a:defRPr lang="en-GB" sz="2400" b="0" i="0" u="none" strike="noStrike" baseline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9625" indent="-268288">
              <a:buClr>
                <a:srgbClr val="7B7C7E"/>
              </a:buClr>
              <a:buSzPct val="50000"/>
              <a:buFont typeface="Wingdings" panose="05000000000000000000" pitchFamily="2" charset="2"/>
              <a:buChar char="n"/>
              <a:defRPr sz="2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84250" indent="-174625">
              <a:buClr>
                <a:srgbClr val="7B7C7E"/>
              </a:buClr>
              <a:buSzPct val="50000"/>
              <a:buFont typeface="Wingdings" panose="05000000000000000000" pitchFamily="2" charset="2"/>
              <a:buChar char="n"/>
              <a:defRPr sz="1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8400" indent="-184150">
              <a:tabLst/>
              <a:defRPr/>
            </a:lvl5pPr>
          </a:lstStyle>
          <a:p>
            <a:pPr lvl="0"/>
            <a:r>
              <a:rPr lang="en-GB" dirty="0" smtClean="0"/>
              <a:t>Body text – Arial – 28 pt</a:t>
            </a:r>
          </a:p>
          <a:p>
            <a:pPr lvl="0"/>
            <a:r>
              <a:rPr lang="en-GB" dirty="0" smtClean="0"/>
              <a:t>Level 1</a:t>
            </a:r>
          </a:p>
          <a:p>
            <a:pPr lvl="1"/>
            <a:r>
              <a:rPr lang="en-GB" dirty="0" smtClean="0"/>
              <a:t>Level 2</a:t>
            </a:r>
          </a:p>
          <a:p>
            <a:pPr lvl="2"/>
            <a:r>
              <a:rPr lang="en-GB" dirty="0" smtClean="0"/>
              <a:t>Level 3</a:t>
            </a:r>
          </a:p>
          <a:p>
            <a:pPr lvl="3"/>
            <a:r>
              <a:rPr lang="en-GB" dirty="0" smtClean="0"/>
              <a:t>Level 4</a:t>
            </a:r>
          </a:p>
          <a:p>
            <a:pPr lvl="4"/>
            <a:r>
              <a:rPr lang="en-GB" dirty="0" smtClean="0"/>
              <a:t>Level 5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46820" y="1800000"/>
            <a:ext cx="8545660" cy="620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None/>
              <a:defRPr lang="en-GB" altLang="en-US" sz="2800" b="1" baseline="0" noProof="0" dirty="0" smtClean="0">
                <a:solidFill>
                  <a:srgbClr val="7B7C7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Subtitle – Arial Bold – 28 pt – grey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221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Green line, Subtitle and Content-NotAs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E819-0958-403E-9E67-E13F5B75006D}" type="slidenum">
              <a:rPr lang="en-GB" b="1" smtClean="0"/>
              <a:pPr/>
              <a:t>‹#›</a:t>
            </a:fld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6820" y="188640"/>
            <a:ext cx="8545660" cy="1144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None/>
              <a:defRPr lang="en-GB" altLang="en-US" sz="3600" b="1" baseline="0" noProof="0" dirty="0" smtClean="0">
                <a:solidFill>
                  <a:srgbClr val="012F5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Slide title – Arial Bold – 36 pt</a:t>
            </a:r>
            <a:br>
              <a:rPr lang="en-GB" dirty="0" smtClean="0"/>
            </a:br>
            <a:r>
              <a:rPr lang="en-GB" dirty="0" smtClean="0"/>
              <a:t>second line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46820" y="2420888"/>
            <a:ext cx="8545660" cy="2664296"/>
          </a:xfrm>
          <a:prstGeom prst="rect">
            <a:avLst/>
          </a:prstGeom>
        </p:spPr>
        <p:txBody>
          <a:bodyPr/>
          <a:lstStyle>
            <a:lvl1pPr marL="266700" indent="-266700">
              <a:spcBef>
                <a:spcPts val="0"/>
              </a:spcBef>
              <a:buClr>
                <a:srgbClr val="7B7C7E"/>
              </a:buClr>
              <a:buSzPct val="70000"/>
              <a:buFont typeface="Wingdings" panose="05000000000000000000" pitchFamily="2" charset="2"/>
              <a:buChar char="n"/>
              <a:tabLst/>
              <a:defRPr lang="en-GB" altLang="en-US" sz="2800" b="0" baseline="0" noProof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541338" indent="-274638">
              <a:buClr>
                <a:srgbClr val="7B7C7E"/>
              </a:buClr>
              <a:buSzPct val="70000"/>
              <a:buFont typeface="Wingdings" panose="05000000000000000000" pitchFamily="2" charset="2"/>
              <a:buChar char="n"/>
              <a:defRPr lang="en-GB" sz="2400" b="0" i="0" u="none" strike="noStrike" baseline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9625" indent="-268288">
              <a:buClr>
                <a:srgbClr val="7B7C7E"/>
              </a:buClr>
              <a:buSzPct val="50000"/>
              <a:buFont typeface="Wingdings" panose="05000000000000000000" pitchFamily="2" charset="2"/>
              <a:buChar char="n"/>
              <a:defRPr sz="2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84250" indent="-174625">
              <a:buClr>
                <a:srgbClr val="7B7C7E"/>
              </a:buClr>
              <a:buSzPct val="50000"/>
              <a:buFont typeface="Wingdings" panose="05000000000000000000" pitchFamily="2" charset="2"/>
              <a:buChar char="n"/>
              <a:defRPr sz="1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8400" indent="-184150">
              <a:tabLst/>
              <a:defRPr/>
            </a:lvl5pPr>
          </a:lstStyle>
          <a:p>
            <a:pPr lvl="0"/>
            <a:r>
              <a:rPr lang="en-GB" dirty="0" smtClean="0"/>
              <a:t>Body text – Arial – 28 pt</a:t>
            </a:r>
          </a:p>
          <a:p>
            <a:pPr lvl="0"/>
            <a:r>
              <a:rPr lang="en-GB" dirty="0" smtClean="0"/>
              <a:t>Level 1</a:t>
            </a:r>
          </a:p>
          <a:p>
            <a:pPr lvl="1"/>
            <a:r>
              <a:rPr lang="en-GB" dirty="0" smtClean="0"/>
              <a:t>Level 2</a:t>
            </a:r>
          </a:p>
          <a:p>
            <a:pPr lvl="2"/>
            <a:r>
              <a:rPr lang="en-GB" dirty="0" smtClean="0"/>
              <a:t>Level 3</a:t>
            </a:r>
          </a:p>
          <a:p>
            <a:pPr lvl="3"/>
            <a:r>
              <a:rPr lang="en-GB" dirty="0" smtClean="0"/>
              <a:t>Level 4</a:t>
            </a:r>
          </a:p>
          <a:p>
            <a:pPr lvl="4"/>
            <a:r>
              <a:rPr lang="en-GB" dirty="0" smtClean="0"/>
              <a:t>Level 5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46820" y="1800000"/>
            <a:ext cx="8545660" cy="620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None/>
              <a:defRPr lang="en-GB" altLang="en-US" sz="2800" b="1" baseline="0" noProof="0" dirty="0" smtClean="0">
                <a:solidFill>
                  <a:srgbClr val="7B7C7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Subtitle – Arial Bold – 28 pt – grey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339200"/>
            <a:ext cx="2232000" cy="64800"/>
          </a:xfrm>
          <a:prstGeom prst="rect">
            <a:avLst/>
          </a:prstGeom>
          <a:solidFill>
            <a:srgbClr val="94B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304000" y="1340768"/>
            <a:ext cx="2232000" cy="64800"/>
          </a:xfrm>
          <a:prstGeom prst="rect">
            <a:avLst/>
          </a:prstGeom>
          <a:solidFill>
            <a:srgbClr val="B9D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608000" y="1340768"/>
            <a:ext cx="2232000" cy="64800"/>
          </a:xfrm>
          <a:prstGeom prst="rect">
            <a:avLst/>
          </a:prstGeom>
          <a:solidFill>
            <a:srgbClr val="CFE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912000" y="1340768"/>
            <a:ext cx="2232000" cy="64800"/>
          </a:xfrm>
          <a:prstGeom prst="rect">
            <a:avLst/>
          </a:prstGeom>
          <a:solidFill>
            <a:srgbClr val="E4E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2617" y="6093296"/>
            <a:ext cx="782999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vironment &amp; Water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Slide title – Arial Bold – 36 pt</a:t>
            </a:r>
            <a:br>
              <a:rPr lang="en-GB" dirty="0" smtClean="0"/>
            </a:br>
            <a:r>
              <a:rPr lang="en-GB" dirty="0" smtClean="0"/>
              <a:t>second line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E819-0958-403E-9E67-E13F5B75006D}" type="slidenum">
              <a:rPr lang="en-GB" b="1" smtClean="0"/>
              <a:pPr/>
              <a:t>‹#›</a:t>
            </a:fld>
            <a:endParaRPr lang="en-GB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45600" y="1555201"/>
            <a:ext cx="8546400" cy="41780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3973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320" y="226662"/>
            <a:ext cx="7705360" cy="4858522"/>
          </a:xfrm>
          <a:prstGeom prst="rect">
            <a:avLst/>
          </a:prstGeom>
        </p:spPr>
      </p:pic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99170" y="440668"/>
            <a:ext cx="8545660" cy="5976664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4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None/>
              <a:defRPr lang="en-GB" altLang="en-US" sz="4000" b="1" baseline="0" noProof="0" dirty="0" smtClean="0">
                <a:solidFill>
                  <a:srgbClr val="012F5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Section title – Arial Bold – 40pt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5561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Green line, Subtitle and Content-NotAs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E819-0958-403E-9E67-E13F5B75006D}" type="slidenum">
              <a:rPr lang="en-GB" b="1" smtClean="0"/>
              <a:pPr/>
              <a:t>‹#›</a:t>
            </a:fld>
            <a:endParaRPr lang="en-GB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6820" y="188640"/>
            <a:ext cx="8545660" cy="1144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None/>
              <a:defRPr lang="en-GB" altLang="en-US" sz="3600" b="1" baseline="0" noProof="0" dirty="0" smtClean="0">
                <a:solidFill>
                  <a:srgbClr val="012F5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Slide title – Arial Bold – 36 pt</a:t>
            </a:r>
            <a:br>
              <a:rPr lang="en-GB" dirty="0" smtClean="0"/>
            </a:br>
            <a:r>
              <a:rPr lang="en-GB" dirty="0" smtClean="0"/>
              <a:t>second line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46820" y="2420888"/>
            <a:ext cx="8545660" cy="2664296"/>
          </a:xfrm>
          <a:prstGeom prst="rect">
            <a:avLst/>
          </a:prstGeom>
        </p:spPr>
        <p:txBody>
          <a:bodyPr/>
          <a:lstStyle>
            <a:lvl1pPr marL="266700" indent="-266700">
              <a:spcBef>
                <a:spcPts val="0"/>
              </a:spcBef>
              <a:buClr>
                <a:srgbClr val="7B7C7E"/>
              </a:buClr>
              <a:buSzPct val="70000"/>
              <a:buFont typeface="Wingdings" panose="05000000000000000000" pitchFamily="2" charset="2"/>
              <a:buChar char="n"/>
              <a:tabLst/>
              <a:defRPr lang="en-GB" altLang="en-US" sz="2800" b="0" baseline="0" noProof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541338" indent="-274638">
              <a:buClr>
                <a:srgbClr val="7B7C7E"/>
              </a:buClr>
              <a:buSzPct val="70000"/>
              <a:buFont typeface="Wingdings" panose="05000000000000000000" pitchFamily="2" charset="2"/>
              <a:buChar char="n"/>
              <a:defRPr lang="en-GB" sz="2400" b="0" i="0" u="none" strike="noStrike" baseline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9625" indent="-268288">
              <a:buClr>
                <a:srgbClr val="7B7C7E"/>
              </a:buClr>
              <a:buSzPct val="50000"/>
              <a:buFont typeface="Wingdings" panose="05000000000000000000" pitchFamily="2" charset="2"/>
              <a:buChar char="n"/>
              <a:defRPr sz="2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84250" indent="-174625">
              <a:buClr>
                <a:srgbClr val="7B7C7E"/>
              </a:buClr>
              <a:buSzPct val="50000"/>
              <a:buFont typeface="Wingdings" panose="05000000000000000000" pitchFamily="2" charset="2"/>
              <a:buChar char="n"/>
              <a:defRPr sz="1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8400" indent="-184150">
              <a:tabLst/>
              <a:defRPr/>
            </a:lvl5pPr>
          </a:lstStyle>
          <a:p>
            <a:pPr lvl="0"/>
            <a:r>
              <a:rPr lang="en-GB" dirty="0" smtClean="0"/>
              <a:t>Body text – Arial – 28 pt</a:t>
            </a:r>
          </a:p>
          <a:p>
            <a:pPr lvl="0"/>
            <a:r>
              <a:rPr lang="en-GB" dirty="0" smtClean="0"/>
              <a:t>Level 1</a:t>
            </a:r>
          </a:p>
          <a:p>
            <a:pPr lvl="1"/>
            <a:r>
              <a:rPr lang="en-GB" dirty="0" smtClean="0"/>
              <a:t>Level 2</a:t>
            </a:r>
          </a:p>
          <a:p>
            <a:pPr lvl="2"/>
            <a:r>
              <a:rPr lang="en-GB" dirty="0" smtClean="0"/>
              <a:t>Level 3</a:t>
            </a:r>
          </a:p>
          <a:p>
            <a:pPr lvl="3"/>
            <a:r>
              <a:rPr lang="en-GB" dirty="0" smtClean="0"/>
              <a:t>Level 4</a:t>
            </a:r>
          </a:p>
          <a:p>
            <a:pPr lvl="4"/>
            <a:r>
              <a:rPr lang="en-GB" dirty="0" smtClean="0"/>
              <a:t>Level 5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46820" y="1800000"/>
            <a:ext cx="8545660" cy="620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None/>
              <a:defRPr lang="en-GB" altLang="en-US" sz="2800" b="1" baseline="0" noProof="0" dirty="0" smtClean="0">
                <a:solidFill>
                  <a:srgbClr val="7B7C7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Subtitle – Arial Bold – 28 pt – grey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117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fld id="{56A4E819-0958-403E-9E67-E13F5B75006D}" type="slidenum">
              <a:rPr lang="en-GB" b="1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724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5092" y="6387354"/>
            <a:ext cx="1524000" cy="13447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855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34745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VIRONMENT-Title, Green line, Subtitle and Content-NotAs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E819-0958-403E-9E67-E13F5B75006D}" type="slidenum">
              <a:rPr lang="en-GB" b="1" smtClean="0"/>
              <a:pPr/>
              <a:t>‹#›</a:t>
            </a:fld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6820" y="188640"/>
            <a:ext cx="8545660" cy="1144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None/>
              <a:defRPr lang="en-GB" altLang="en-US" sz="3600" b="1" baseline="0" noProof="0" dirty="0" smtClean="0">
                <a:solidFill>
                  <a:srgbClr val="012F5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Environment &amp; Water Technologies slide title – Arial Bold – 36 pt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46820" y="2420888"/>
            <a:ext cx="8545660" cy="2664296"/>
          </a:xfrm>
          <a:prstGeom prst="rect">
            <a:avLst/>
          </a:prstGeom>
        </p:spPr>
        <p:txBody>
          <a:bodyPr/>
          <a:lstStyle>
            <a:lvl1pPr marL="266700" indent="-266700">
              <a:spcBef>
                <a:spcPts val="0"/>
              </a:spcBef>
              <a:buClr>
                <a:srgbClr val="7B7C7E"/>
              </a:buClr>
              <a:buSzPct val="70000"/>
              <a:buFont typeface="Wingdings" panose="05000000000000000000" pitchFamily="2" charset="2"/>
              <a:buChar char="n"/>
              <a:tabLst/>
              <a:defRPr lang="en-GB" altLang="en-US" sz="2800" b="0" baseline="0" noProof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541338" indent="-274638">
              <a:buClr>
                <a:srgbClr val="7B7C7E"/>
              </a:buClr>
              <a:buSzPct val="70000"/>
              <a:buFont typeface="Wingdings" panose="05000000000000000000" pitchFamily="2" charset="2"/>
              <a:buChar char="n"/>
              <a:defRPr lang="en-GB" sz="2400" b="0" i="0" u="none" strike="noStrike" baseline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9625" indent="-268288">
              <a:buClr>
                <a:srgbClr val="7B7C7E"/>
              </a:buClr>
              <a:buSzPct val="50000"/>
              <a:buFont typeface="Wingdings" panose="05000000000000000000" pitchFamily="2" charset="2"/>
              <a:buChar char="n"/>
              <a:defRPr sz="2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84250" indent="-174625">
              <a:buClr>
                <a:srgbClr val="7B7C7E"/>
              </a:buClr>
              <a:buSzPct val="50000"/>
              <a:buFont typeface="Wingdings" panose="05000000000000000000" pitchFamily="2" charset="2"/>
              <a:buChar char="n"/>
              <a:defRPr sz="1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8400" indent="-184150">
              <a:tabLst/>
              <a:defRPr/>
            </a:lvl5pPr>
          </a:lstStyle>
          <a:p>
            <a:pPr lvl="0"/>
            <a:r>
              <a:rPr lang="en-GB" dirty="0" smtClean="0"/>
              <a:t>Body text – Arial – 28 pt</a:t>
            </a:r>
          </a:p>
          <a:p>
            <a:pPr lvl="0"/>
            <a:r>
              <a:rPr lang="en-GB" dirty="0" smtClean="0"/>
              <a:t>Level 1</a:t>
            </a:r>
          </a:p>
          <a:p>
            <a:pPr lvl="1"/>
            <a:r>
              <a:rPr lang="en-GB" dirty="0" smtClean="0"/>
              <a:t>Level 2</a:t>
            </a:r>
          </a:p>
          <a:p>
            <a:pPr lvl="2"/>
            <a:r>
              <a:rPr lang="en-GB" dirty="0" smtClean="0"/>
              <a:t>Level 3</a:t>
            </a:r>
          </a:p>
          <a:p>
            <a:pPr lvl="3"/>
            <a:r>
              <a:rPr lang="en-GB" dirty="0" smtClean="0"/>
              <a:t>Level 4</a:t>
            </a:r>
          </a:p>
          <a:p>
            <a:pPr lvl="4"/>
            <a:r>
              <a:rPr lang="en-GB" dirty="0" smtClean="0"/>
              <a:t>Level 5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46820" y="1800000"/>
            <a:ext cx="8545660" cy="620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None/>
              <a:defRPr lang="en-GB" altLang="en-US" sz="2800" b="1" baseline="0" noProof="0" dirty="0" smtClean="0">
                <a:solidFill>
                  <a:srgbClr val="7B7C7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Subtitle – Arial Bold – 28 pt – grey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2617" y="6093296"/>
            <a:ext cx="782999" cy="504056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339200"/>
            <a:ext cx="2232000" cy="64800"/>
          </a:xfrm>
          <a:prstGeom prst="rect">
            <a:avLst/>
          </a:prstGeom>
          <a:solidFill>
            <a:srgbClr val="1B7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304000" y="1340768"/>
            <a:ext cx="2232000" cy="64800"/>
          </a:xfrm>
          <a:prstGeom prst="rect">
            <a:avLst/>
          </a:prstGeom>
          <a:solidFill>
            <a:srgbClr val="6BA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4608000" y="1340768"/>
            <a:ext cx="2232000" cy="64800"/>
          </a:xfrm>
          <a:prstGeom prst="rect">
            <a:avLst/>
          </a:prstGeom>
          <a:solidFill>
            <a:srgbClr val="98C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6912000" y="1340768"/>
            <a:ext cx="2232000" cy="64800"/>
          </a:xfrm>
          <a:prstGeom prst="rect">
            <a:avLst/>
          </a:prstGeom>
          <a:solidFill>
            <a:srgbClr val="C6D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40000" y="6093295"/>
            <a:ext cx="1402382" cy="50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-Title, Green line, Subtitle and Content-NotAs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E819-0958-403E-9E67-E13F5B75006D}" type="slidenum">
              <a:rPr lang="en-GB" b="1" smtClean="0"/>
              <a:pPr/>
              <a:t>‹#›</a:t>
            </a:fld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6820" y="188640"/>
            <a:ext cx="8545660" cy="1144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None/>
              <a:defRPr lang="en-GB" altLang="en-US" sz="3600" b="1" baseline="0" noProof="0" dirty="0" smtClean="0">
                <a:solidFill>
                  <a:srgbClr val="012F5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European Contemporary Design slide title – Arial Bold – 36 pt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46820" y="2420888"/>
            <a:ext cx="8545660" cy="2664296"/>
          </a:xfrm>
          <a:prstGeom prst="rect">
            <a:avLst/>
          </a:prstGeom>
        </p:spPr>
        <p:txBody>
          <a:bodyPr/>
          <a:lstStyle>
            <a:lvl1pPr marL="266700" indent="-266700">
              <a:spcBef>
                <a:spcPts val="0"/>
              </a:spcBef>
              <a:buClr>
                <a:srgbClr val="7B7C7E"/>
              </a:buClr>
              <a:buSzPct val="70000"/>
              <a:buFont typeface="Wingdings" panose="05000000000000000000" pitchFamily="2" charset="2"/>
              <a:buChar char="n"/>
              <a:tabLst/>
              <a:defRPr lang="en-GB" altLang="en-US" sz="2800" b="0" baseline="0" noProof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541338" indent="-274638">
              <a:buClr>
                <a:srgbClr val="7B7C7E"/>
              </a:buClr>
              <a:buSzPct val="70000"/>
              <a:buFont typeface="Wingdings" panose="05000000000000000000" pitchFamily="2" charset="2"/>
              <a:buChar char="n"/>
              <a:defRPr lang="en-GB" sz="2400" b="0" i="0" u="none" strike="noStrike" baseline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9625" indent="-268288">
              <a:buClr>
                <a:srgbClr val="7B7C7E"/>
              </a:buClr>
              <a:buSzPct val="50000"/>
              <a:buFont typeface="Wingdings" panose="05000000000000000000" pitchFamily="2" charset="2"/>
              <a:buChar char="n"/>
              <a:defRPr sz="2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84250" indent="-174625">
              <a:buClr>
                <a:srgbClr val="7B7C7E"/>
              </a:buClr>
              <a:buSzPct val="50000"/>
              <a:buFont typeface="Wingdings" panose="05000000000000000000" pitchFamily="2" charset="2"/>
              <a:buChar char="n"/>
              <a:defRPr sz="1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8400" indent="-184150">
              <a:tabLst/>
              <a:defRPr/>
            </a:lvl5pPr>
          </a:lstStyle>
          <a:p>
            <a:pPr lvl="0"/>
            <a:r>
              <a:rPr lang="en-GB" dirty="0" smtClean="0"/>
              <a:t>Body text – Arial – 28 pt</a:t>
            </a:r>
          </a:p>
          <a:p>
            <a:pPr lvl="0"/>
            <a:r>
              <a:rPr lang="en-GB" dirty="0" smtClean="0"/>
              <a:t>Level 1</a:t>
            </a:r>
          </a:p>
          <a:p>
            <a:pPr lvl="1"/>
            <a:r>
              <a:rPr lang="en-GB" dirty="0" smtClean="0"/>
              <a:t>Level 2</a:t>
            </a:r>
          </a:p>
          <a:p>
            <a:pPr lvl="2"/>
            <a:r>
              <a:rPr lang="en-GB" dirty="0" smtClean="0"/>
              <a:t>Level 3</a:t>
            </a:r>
          </a:p>
          <a:p>
            <a:pPr lvl="3"/>
            <a:r>
              <a:rPr lang="en-GB" dirty="0" smtClean="0"/>
              <a:t>Level 4</a:t>
            </a:r>
          </a:p>
          <a:p>
            <a:pPr lvl="4"/>
            <a:r>
              <a:rPr lang="en-GB" dirty="0" smtClean="0"/>
              <a:t>Level 5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46820" y="1800000"/>
            <a:ext cx="8545660" cy="620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None/>
              <a:defRPr lang="en-GB" altLang="en-US" sz="2800" b="1" baseline="0" noProof="0" dirty="0" smtClean="0">
                <a:solidFill>
                  <a:srgbClr val="7B7C7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Subtitle – Arial Bold – 28 pt – grey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2617" y="6093296"/>
            <a:ext cx="782999" cy="504056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1339200"/>
            <a:ext cx="2232000" cy="64800"/>
          </a:xfrm>
          <a:prstGeom prst="rect">
            <a:avLst/>
          </a:prstGeom>
          <a:solidFill>
            <a:srgbClr val="CB1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304000" y="1340768"/>
            <a:ext cx="2232000" cy="64800"/>
          </a:xfrm>
          <a:prstGeom prst="rect">
            <a:avLst/>
          </a:prstGeom>
          <a:solidFill>
            <a:srgbClr val="DD6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4608000" y="1340768"/>
            <a:ext cx="2232000" cy="64800"/>
          </a:xfrm>
          <a:prstGeom prst="rect">
            <a:avLst/>
          </a:prstGeom>
          <a:solidFill>
            <a:srgbClr val="E89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6912000" y="1340768"/>
            <a:ext cx="2232000" cy="64800"/>
          </a:xfrm>
          <a:prstGeom prst="rect">
            <a:avLst/>
          </a:prstGeom>
          <a:solidFill>
            <a:srgbClr val="F2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40000" y="6100742"/>
            <a:ext cx="1402382" cy="4891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-Title, Green line, Subtitle and Content-NotAs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E819-0958-403E-9E67-E13F5B75006D}" type="slidenum">
              <a:rPr lang="en-GB" b="1" smtClean="0"/>
              <a:pPr/>
              <a:t>‹#›</a:t>
            </a:fld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6820" y="188640"/>
            <a:ext cx="8545660" cy="1144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None/>
              <a:defRPr lang="en-GB" altLang="en-US" sz="3600" b="1" baseline="0" noProof="0" dirty="0" smtClean="0">
                <a:solidFill>
                  <a:srgbClr val="012F5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Green Energy Technologies slide title – Arial Bold – 36 pt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46820" y="2420888"/>
            <a:ext cx="8545660" cy="2664296"/>
          </a:xfrm>
          <a:prstGeom prst="rect">
            <a:avLst/>
          </a:prstGeom>
        </p:spPr>
        <p:txBody>
          <a:bodyPr/>
          <a:lstStyle>
            <a:lvl1pPr marL="266700" indent="-266700">
              <a:spcBef>
                <a:spcPts val="0"/>
              </a:spcBef>
              <a:buClr>
                <a:srgbClr val="7B7C7E"/>
              </a:buClr>
              <a:buSzPct val="70000"/>
              <a:buFont typeface="Wingdings" panose="05000000000000000000" pitchFamily="2" charset="2"/>
              <a:buChar char="n"/>
              <a:tabLst/>
              <a:defRPr lang="en-GB" altLang="en-US" sz="2800" b="0" baseline="0" noProof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541338" indent="-274638">
              <a:buClr>
                <a:srgbClr val="7B7C7E"/>
              </a:buClr>
              <a:buSzPct val="70000"/>
              <a:buFont typeface="Wingdings" panose="05000000000000000000" pitchFamily="2" charset="2"/>
              <a:buChar char="n"/>
              <a:defRPr lang="en-GB" sz="2400" b="0" i="0" u="none" strike="noStrike" baseline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9625" indent="-268288">
              <a:buClr>
                <a:srgbClr val="7B7C7E"/>
              </a:buClr>
              <a:buSzPct val="50000"/>
              <a:buFont typeface="Wingdings" panose="05000000000000000000" pitchFamily="2" charset="2"/>
              <a:buChar char="n"/>
              <a:defRPr sz="2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84250" indent="-174625">
              <a:buClr>
                <a:srgbClr val="7B7C7E"/>
              </a:buClr>
              <a:buSzPct val="50000"/>
              <a:buFont typeface="Wingdings" panose="05000000000000000000" pitchFamily="2" charset="2"/>
              <a:buChar char="n"/>
              <a:defRPr sz="1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8400" indent="-184150">
              <a:tabLst/>
              <a:defRPr/>
            </a:lvl5pPr>
          </a:lstStyle>
          <a:p>
            <a:pPr lvl="0"/>
            <a:r>
              <a:rPr lang="en-GB" dirty="0" smtClean="0"/>
              <a:t>Body text – Arial – 28 pt</a:t>
            </a:r>
          </a:p>
          <a:p>
            <a:pPr lvl="0"/>
            <a:r>
              <a:rPr lang="en-GB" dirty="0" smtClean="0"/>
              <a:t>Level 1</a:t>
            </a:r>
          </a:p>
          <a:p>
            <a:pPr lvl="1"/>
            <a:r>
              <a:rPr lang="en-GB" dirty="0" smtClean="0"/>
              <a:t>Level 2</a:t>
            </a:r>
          </a:p>
          <a:p>
            <a:pPr lvl="2"/>
            <a:r>
              <a:rPr lang="en-GB" dirty="0" smtClean="0"/>
              <a:t>Level 3</a:t>
            </a:r>
          </a:p>
          <a:p>
            <a:pPr lvl="3"/>
            <a:r>
              <a:rPr lang="en-GB" dirty="0" smtClean="0"/>
              <a:t>Level 4</a:t>
            </a:r>
          </a:p>
          <a:p>
            <a:pPr lvl="4"/>
            <a:r>
              <a:rPr lang="en-GB" dirty="0" smtClean="0"/>
              <a:t>Level 5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46820" y="1800000"/>
            <a:ext cx="8545660" cy="620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None/>
              <a:defRPr lang="en-GB" altLang="en-US" sz="2800" b="1" baseline="0" noProof="0" dirty="0" smtClean="0">
                <a:solidFill>
                  <a:srgbClr val="7B7C7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Subtitle – Arial Bold – 28 pt – grey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2617" y="6093296"/>
            <a:ext cx="782999" cy="504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1339200"/>
            <a:ext cx="2232000" cy="64800"/>
          </a:xfrm>
          <a:prstGeom prst="rect">
            <a:avLst/>
          </a:prstGeom>
          <a:solidFill>
            <a:srgbClr val="8BC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2304000" y="1340768"/>
            <a:ext cx="2232000" cy="64800"/>
          </a:xfrm>
          <a:prstGeom prst="rect">
            <a:avLst/>
          </a:prstGeom>
          <a:solidFill>
            <a:srgbClr val="B4D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4608000" y="1340768"/>
            <a:ext cx="2232000" cy="64800"/>
          </a:xfrm>
          <a:prstGeom prst="rect">
            <a:avLst/>
          </a:prstGeom>
          <a:solidFill>
            <a:srgbClr val="CBE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6912000" y="1340768"/>
            <a:ext cx="2232000" cy="64800"/>
          </a:xfrm>
          <a:prstGeom prst="rect">
            <a:avLst/>
          </a:prstGeom>
          <a:solidFill>
            <a:srgbClr val="E2F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46218" y="6100742"/>
            <a:ext cx="1389945" cy="4891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TRUCTION-Title, Green line, Subtitle and Content-NotAs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E819-0958-403E-9E67-E13F5B75006D}" type="slidenum">
              <a:rPr lang="en-GB" b="1" smtClean="0"/>
              <a:pPr/>
              <a:t>‹#›</a:t>
            </a:fld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6820" y="188640"/>
            <a:ext cx="8545660" cy="1144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None/>
              <a:defRPr lang="en-GB" altLang="en-US" sz="3600" b="1" baseline="0" noProof="0" dirty="0" smtClean="0">
                <a:solidFill>
                  <a:srgbClr val="012F5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Construction &amp; Building Technologies slide title – Arial Bold – 36 pt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46820" y="2420888"/>
            <a:ext cx="8545660" cy="2664296"/>
          </a:xfrm>
          <a:prstGeom prst="rect">
            <a:avLst/>
          </a:prstGeom>
        </p:spPr>
        <p:txBody>
          <a:bodyPr/>
          <a:lstStyle>
            <a:lvl1pPr marL="266700" indent="-266700">
              <a:spcBef>
                <a:spcPts val="0"/>
              </a:spcBef>
              <a:buClr>
                <a:srgbClr val="7B7C7E"/>
              </a:buClr>
              <a:buSzPct val="70000"/>
              <a:buFont typeface="Wingdings" panose="05000000000000000000" pitchFamily="2" charset="2"/>
              <a:buChar char="n"/>
              <a:tabLst/>
              <a:defRPr lang="en-GB" altLang="en-US" sz="2800" b="0" baseline="0" noProof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541338" indent="-274638">
              <a:buClr>
                <a:srgbClr val="7B7C7E"/>
              </a:buClr>
              <a:buSzPct val="70000"/>
              <a:buFont typeface="Wingdings" panose="05000000000000000000" pitchFamily="2" charset="2"/>
              <a:buChar char="n"/>
              <a:defRPr lang="en-GB" sz="2400" b="0" i="0" u="none" strike="noStrike" baseline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9625" indent="-268288">
              <a:buClr>
                <a:srgbClr val="7B7C7E"/>
              </a:buClr>
              <a:buSzPct val="50000"/>
              <a:buFont typeface="Wingdings" panose="05000000000000000000" pitchFamily="2" charset="2"/>
              <a:buChar char="n"/>
              <a:defRPr sz="2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84250" indent="-174625">
              <a:buClr>
                <a:srgbClr val="7B7C7E"/>
              </a:buClr>
              <a:buSzPct val="50000"/>
              <a:buFont typeface="Wingdings" panose="05000000000000000000" pitchFamily="2" charset="2"/>
              <a:buChar char="n"/>
              <a:defRPr sz="1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8400" indent="-184150">
              <a:tabLst/>
              <a:defRPr/>
            </a:lvl5pPr>
          </a:lstStyle>
          <a:p>
            <a:pPr lvl="0"/>
            <a:r>
              <a:rPr lang="en-GB" dirty="0" smtClean="0"/>
              <a:t>Body text – Arial – 28 pt</a:t>
            </a:r>
          </a:p>
          <a:p>
            <a:pPr lvl="0"/>
            <a:r>
              <a:rPr lang="en-GB" dirty="0" smtClean="0"/>
              <a:t>Level 1</a:t>
            </a:r>
          </a:p>
          <a:p>
            <a:pPr lvl="1"/>
            <a:r>
              <a:rPr lang="en-GB" dirty="0" smtClean="0"/>
              <a:t>Level 2</a:t>
            </a:r>
          </a:p>
          <a:p>
            <a:pPr lvl="2"/>
            <a:r>
              <a:rPr lang="en-GB" dirty="0" smtClean="0"/>
              <a:t>Level 3</a:t>
            </a:r>
          </a:p>
          <a:p>
            <a:pPr lvl="3"/>
            <a:r>
              <a:rPr lang="en-GB" dirty="0" smtClean="0"/>
              <a:t>Level 4</a:t>
            </a:r>
          </a:p>
          <a:p>
            <a:pPr lvl="4"/>
            <a:r>
              <a:rPr lang="en-GB" dirty="0" smtClean="0"/>
              <a:t>Level 5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46820" y="1800000"/>
            <a:ext cx="8545660" cy="620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None/>
              <a:defRPr lang="en-GB" altLang="en-US" sz="2800" b="1" baseline="0" noProof="0" dirty="0" smtClean="0">
                <a:solidFill>
                  <a:srgbClr val="7B7C7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Subtitle – Arial Bold – 28 pt – grey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2617" y="6093296"/>
            <a:ext cx="782999" cy="50405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339200"/>
            <a:ext cx="2232000" cy="64800"/>
          </a:xfrm>
          <a:prstGeom prst="rect">
            <a:avLst/>
          </a:prstGeom>
          <a:solidFill>
            <a:srgbClr val="F27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304000" y="1340768"/>
            <a:ext cx="2232000" cy="64800"/>
          </a:xfrm>
          <a:prstGeom prst="rect">
            <a:avLst/>
          </a:prstGeom>
          <a:solidFill>
            <a:srgbClr val="F7A2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4608000" y="1340768"/>
            <a:ext cx="2232000" cy="64800"/>
          </a:xfrm>
          <a:prstGeom prst="rect">
            <a:avLst/>
          </a:prstGeom>
          <a:solidFill>
            <a:srgbClr val="F9B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6912000" y="1340768"/>
            <a:ext cx="2232000" cy="64800"/>
          </a:xfrm>
          <a:prstGeom prst="rect">
            <a:avLst/>
          </a:prstGeom>
          <a:solidFill>
            <a:srgbClr val="FCD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63489" y="6100742"/>
            <a:ext cx="1355403" cy="4891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-Title, Green line, Subtitle and Content-NotAs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E819-0958-403E-9E67-E13F5B75006D}" type="slidenum">
              <a:rPr lang="en-GB" b="1" smtClean="0"/>
              <a:pPr/>
              <a:t>‹#›</a:t>
            </a:fld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6820" y="188640"/>
            <a:ext cx="8545660" cy="1144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None/>
              <a:defRPr lang="en-GB" altLang="en-US" sz="3600" b="1" baseline="0" noProof="0" dirty="0" smtClean="0">
                <a:solidFill>
                  <a:srgbClr val="012F5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Information &amp; Communication Technologies slide title Arial Bold 36pt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46820" y="2420888"/>
            <a:ext cx="8545660" cy="2664296"/>
          </a:xfrm>
          <a:prstGeom prst="rect">
            <a:avLst/>
          </a:prstGeom>
        </p:spPr>
        <p:txBody>
          <a:bodyPr/>
          <a:lstStyle>
            <a:lvl1pPr marL="266700" indent="-266700">
              <a:spcBef>
                <a:spcPts val="0"/>
              </a:spcBef>
              <a:buClr>
                <a:srgbClr val="7B7C7E"/>
              </a:buClr>
              <a:buSzPct val="70000"/>
              <a:buFont typeface="Wingdings" panose="05000000000000000000" pitchFamily="2" charset="2"/>
              <a:buChar char="n"/>
              <a:tabLst/>
              <a:defRPr lang="en-GB" altLang="en-US" sz="2800" b="0" baseline="0" noProof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541338" indent="-274638">
              <a:buClr>
                <a:srgbClr val="7B7C7E"/>
              </a:buClr>
              <a:buSzPct val="70000"/>
              <a:buFont typeface="Wingdings" panose="05000000000000000000" pitchFamily="2" charset="2"/>
              <a:buChar char="n"/>
              <a:defRPr lang="en-GB" sz="2400" b="0" i="0" u="none" strike="noStrike" baseline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9625" indent="-268288">
              <a:buClr>
                <a:srgbClr val="7B7C7E"/>
              </a:buClr>
              <a:buSzPct val="50000"/>
              <a:buFont typeface="Wingdings" panose="05000000000000000000" pitchFamily="2" charset="2"/>
              <a:buChar char="n"/>
              <a:defRPr sz="2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84250" indent="-174625">
              <a:buClr>
                <a:srgbClr val="7B7C7E"/>
              </a:buClr>
              <a:buSzPct val="50000"/>
              <a:buFont typeface="Wingdings" panose="05000000000000000000" pitchFamily="2" charset="2"/>
              <a:buChar char="n"/>
              <a:defRPr sz="1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8400" indent="-184150">
              <a:tabLst/>
              <a:defRPr/>
            </a:lvl5pPr>
          </a:lstStyle>
          <a:p>
            <a:pPr lvl="0"/>
            <a:r>
              <a:rPr lang="en-GB" dirty="0" smtClean="0"/>
              <a:t>Body text – Arial – 28 pt</a:t>
            </a:r>
          </a:p>
          <a:p>
            <a:pPr lvl="0"/>
            <a:r>
              <a:rPr lang="en-GB" dirty="0" smtClean="0"/>
              <a:t>Level 1</a:t>
            </a:r>
          </a:p>
          <a:p>
            <a:pPr lvl="1"/>
            <a:r>
              <a:rPr lang="en-GB" dirty="0" smtClean="0"/>
              <a:t>Level 2</a:t>
            </a:r>
          </a:p>
          <a:p>
            <a:pPr lvl="2"/>
            <a:r>
              <a:rPr lang="en-GB" dirty="0" smtClean="0"/>
              <a:t>Level 3</a:t>
            </a:r>
          </a:p>
          <a:p>
            <a:pPr lvl="3"/>
            <a:r>
              <a:rPr lang="en-GB" dirty="0" smtClean="0"/>
              <a:t>Level 4</a:t>
            </a:r>
          </a:p>
          <a:p>
            <a:pPr lvl="4"/>
            <a:r>
              <a:rPr lang="en-GB" dirty="0" smtClean="0"/>
              <a:t>Level 5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46820" y="1800000"/>
            <a:ext cx="8545660" cy="620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None/>
              <a:defRPr lang="en-GB" altLang="en-US" sz="2800" b="1" baseline="0" noProof="0" dirty="0" smtClean="0">
                <a:solidFill>
                  <a:srgbClr val="7B7C7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Subtitle – Arial Bold – 28 pt – grey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2617" y="6093296"/>
            <a:ext cx="782999" cy="50405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339200"/>
            <a:ext cx="2232000" cy="64800"/>
          </a:xfrm>
          <a:prstGeom prst="rect">
            <a:avLst/>
          </a:prstGeom>
          <a:solidFill>
            <a:srgbClr val="808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304000" y="1340768"/>
            <a:ext cx="2232000" cy="64800"/>
          </a:xfrm>
          <a:prstGeom prst="rect">
            <a:avLst/>
          </a:prstGeom>
          <a:solidFill>
            <a:srgbClr val="ACB4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4608000" y="1340768"/>
            <a:ext cx="2232000" cy="64800"/>
          </a:xfrm>
          <a:prstGeom prst="rect">
            <a:avLst/>
          </a:prstGeom>
          <a:solidFill>
            <a:srgbClr val="C6CB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6912000" y="1340768"/>
            <a:ext cx="2232000" cy="64800"/>
          </a:xfrm>
          <a:prstGeom prst="rect">
            <a:avLst/>
          </a:prstGeom>
          <a:solidFill>
            <a:srgbClr val="DFE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63489" y="6102720"/>
            <a:ext cx="1355403" cy="48514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41.xml"/><Relationship Id="rId10" Type="http://schemas.openxmlformats.org/officeDocument/2006/relationships/image" Target="../media/image14.jpeg"/><Relationship Id="rId4" Type="http://schemas.openxmlformats.org/officeDocument/2006/relationships/slideLayout" Target="../slideLayouts/slideLayout4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5600" y="187200"/>
            <a:ext cx="8546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 smtClean="0"/>
              <a:t>Slide title – Arial Bold – 36 pt</a:t>
            </a:r>
            <a:br>
              <a:rPr lang="en-GB" dirty="0" smtClean="0"/>
            </a:br>
            <a:r>
              <a:rPr lang="en-GB" dirty="0" smtClean="0"/>
              <a:t>second line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600" y="1800000"/>
            <a:ext cx="8546400" cy="3933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088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12F5C"/>
                </a:solidFill>
              </a:defRPr>
            </a:lvl1pPr>
          </a:lstStyle>
          <a:p>
            <a:fld id="{56A4E819-0958-403E-9E67-E13F5B75006D}" type="slidenum">
              <a:rPr lang="en-GB" b="1" smtClean="0"/>
              <a:pPr/>
              <a:t>‹#›</a:t>
            </a:fld>
            <a:r>
              <a:rPr lang="en-GB" b="1" dirty="0" smtClean="0"/>
              <a:t> 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77" r:id="rId3"/>
    <p:sldLayoutId id="2147483681" r:id="rId4"/>
    <p:sldLayoutId id="2147483684" r:id="rId5"/>
    <p:sldLayoutId id="2147483685" r:id="rId6"/>
    <p:sldLayoutId id="2147483686" r:id="rId7"/>
    <p:sldLayoutId id="2147483691" r:id="rId8"/>
    <p:sldLayoutId id="2147483687" r:id="rId9"/>
    <p:sldLayoutId id="2147483688" r:id="rId10"/>
    <p:sldLayoutId id="2147483689" r:id="rId11"/>
    <p:sldLayoutId id="2147483690" r:id="rId12"/>
    <p:sldLayoutId id="2147483678" r:id="rId13"/>
    <p:sldLayoutId id="2147483679" r:id="rId14"/>
    <p:sldLayoutId id="2147483680" r:id="rId15"/>
    <p:sldLayoutId id="2147483682" r:id="rId16"/>
    <p:sldLayoutId id="2147483683" r:id="rId17"/>
    <p:sldLayoutId id="2147483664" r:id="rId18"/>
    <p:sldLayoutId id="2147483666" r:id="rId19"/>
    <p:sldLayoutId id="2147483669" r:id="rId20"/>
    <p:sldLayoutId id="2147483670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65" r:id="rId27"/>
    <p:sldLayoutId id="2147483652" r:id="rId28"/>
    <p:sldLayoutId id="2147483653" r:id="rId29"/>
    <p:sldLayoutId id="2147483654" r:id="rId30"/>
    <p:sldLayoutId id="2147483662" r:id="rId31"/>
    <p:sldLayoutId id="2147483655" r:id="rId32"/>
    <p:sldLayoutId id="2147483656" r:id="rId33"/>
    <p:sldLayoutId id="2147483657" r:id="rId34"/>
    <p:sldLayoutId id="2147483658" r:id="rId35"/>
    <p:sldLayoutId id="2147483659" r:id="rId3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012F5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B7C7E"/>
        </a:buClr>
        <a:buFont typeface="Wingdings" pitchFamily="18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B7C7E"/>
        </a:buClr>
        <a:buFont typeface="Wingdings" pitchFamily="18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B7C7E"/>
        </a:buClr>
        <a:buFont typeface="Wingdings" pitchFamily="18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B7C7E"/>
        </a:buClr>
        <a:buFont typeface="Wingdings" pitchFamily="18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B7C7E"/>
        </a:buClr>
        <a:buFont typeface="Wingdings" pitchFamily="18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5600" y="187200"/>
            <a:ext cx="8546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 smtClean="0"/>
              <a:t>Slide title – Arial Bold – 36 pt</a:t>
            </a:r>
            <a:br>
              <a:rPr lang="en-GB" dirty="0" smtClean="0"/>
            </a:br>
            <a:r>
              <a:rPr lang="en-GB" dirty="0" smtClean="0"/>
              <a:t>second line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600" y="1800000"/>
            <a:ext cx="8546400" cy="3933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088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12F5C"/>
                </a:solidFill>
              </a:defRPr>
            </a:lvl1pPr>
          </a:lstStyle>
          <a:p>
            <a:fld id="{56A4E819-0958-403E-9E67-E13F5B75006D}" type="slidenum">
              <a:rPr lang="en-GB" b="1" smtClean="0"/>
              <a:pPr/>
              <a:t>‹#›</a:t>
            </a:fld>
            <a:r>
              <a:rPr lang="en-GB" b="1" smtClean="0"/>
              <a:t> </a:t>
            </a:r>
            <a:endParaRPr lang="en-GB"/>
          </a:p>
        </p:txBody>
      </p:sp>
      <p:pic>
        <p:nvPicPr>
          <p:cNvPr id="1026" name="Picture 2" descr="Image result for eu gateway logo japan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61" y="6254640"/>
            <a:ext cx="744122" cy="48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6298549"/>
            <a:ext cx="1039263" cy="39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5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012F5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B7C7E"/>
        </a:buClr>
        <a:buFont typeface="Wingdings" pitchFamily="18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B7C7E"/>
        </a:buClr>
        <a:buFont typeface="Wingdings" pitchFamily="18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B7C7E"/>
        </a:buClr>
        <a:buFont typeface="Wingdings" pitchFamily="18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B7C7E"/>
        </a:buClr>
        <a:buFont typeface="Wingdings" pitchFamily="18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B7C7E"/>
        </a:buClr>
        <a:buFont typeface="Wingdings" pitchFamily="18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hyperlink" Target="https://www.youtube.com/watch?v=ERmxUGbxneE" TargetMode="External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11" Type="http://schemas.openxmlformats.org/officeDocument/2006/relationships/image" Target="../media/image49.png"/><Relationship Id="rId5" Type="http://schemas.openxmlformats.org/officeDocument/2006/relationships/hyperlink" Target="https://www.youtube.com/user/EUGateway" TargetMode="External"/><Relationship Id="rId10" Type="http://schemas.openxmlformats.org/officeDocument/2006/relationships/hyperlink" Target="https://www.youtube.com/watch?v=X9hl_N9OQ18" TargetMode="External"/><Relationship Id="rId4" Type="http://schemas.microsoft.com/office/2007/relationships/hdphoto" Target="../media/hdphoto2.wdp"/><Relationship Id="rId9" Type="http://schemas.openxmlformats.org/officeDocument/2006/relationships/hyperlink" Target="https://www.youtube.com/watch?v=gCLBj54-Szk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coaching.network@eu-gateway.e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2060848"/>
            <a:ext cx="9144000" cy="1369760"/>
          </a:xfrm>
        </p:spPr>
        <p:txBody>
          <a:bodyPr/>
          <a:lstStyle/>
          <a:p>
            <a:r>
              <a:rPr lang="en-US" dirty="0" smtClean="0"/>
              <a:t>EU GATEWAY TO KOREA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0" y="3068960"/>
            <a:ext cx="9144000" cy="1440160"/>
          </a:xfrm>
        </p:spPr>
        <p:txBody>
          <a:bodyPr>
            <a:normAutofit/>
          </a:bodyPr>
          <a:lstStyle/>
          <a:p>
            <a:r>
              <a:rPr lang="en-US" dirty="0" smtClean="0"/>
              <a:t>Facilitating long-lasting business collaborations </a:t>
            </a:r>
          </a:p>
          <a:p>
            <a:r>
              <a:rPr lang="en-US" dirty="0" smtClean="0"/>
              <a:t>Between Korea and the EU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-1" y="4559003"/>
            <a:ext cx="9144002" cy="382165"/>
          </a:xfrm>
        </p:spPr>
        <p:txBody>
          <a:bodyPr/>
          <a:lstStyle/>
          <a:p>
            <a:r>
              <a:rPr lang="en-US" i="0" dirty="0" smtClean="0"/>
              <a:t>Catherine FRIDERES, Coaching Network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315987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8800"/>
            <a:ext cx="3557975" cy="462437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30888" y="624942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A4E819-0958-403E-9E67-E13F5B75006D}" type="slidenum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012F5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12F5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8976" y="174023"/>
            <a:ext cx="8545512" cy="11430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GB" dirty="0" smtClean="0"/>
              <a:t>Market-driven approach</a:t>
            </a:r>
            <a:endParaRPr lang="en-GB" dirty="0"/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418976" y="1901141"/>
            <a:ext cx="3864992" cy="3544836"/>
          </a:xfrm>
          <a:prstGeom prst="rect">
            <a:avLst/>
          </a:prstGeom>
          <a:noFill/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B7C7E"/>
              </a:buClr>
              <a:buFont typeface="Wingdings" pitchFamily="18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B7C7E"/>
              </a:buClr>
              <a:buFont typeface="Wingdings" pitchFamily="18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B7C7E"/>
              </a:buClr>
              <a:buFont typeface="Wingdings" pitchFamily="18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B7C7E"/>
              </a:buClr>
              <a:buFont typeface="Wingdings" pitchFamily="18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B7C7E"/>
              </a:buClr>
              <a:buFont typeface="Wingdings" pitchFamily="18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400"/>
              </a:spcBef>
              <a:spcAft>
                <a:spcPts val="400"/>
              </a:spcAft>
              <a:buClr>
                <a:srgbClr val="7B7C7E"/>
              </a:buClr>
              <a:buSzTx/>
              <a:buFont typeface="Wingdings" pitchFamily="18" charset="2"/>
              <a:buNone/>
              <a:tabLst/>
              <a:defRPr/>
            </a:pPr>
            <a:r>
              <a:rPr kumimoji="0" lang="en-US" alt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27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Eligibility criteria</a:t>
            </a: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400"/>
              </a:spcBef>
              <a:spcAft>
                <a:spcPts val="400"/>
              </a:spcAft>
              <a:buClr>
                <a:srgbClr val="7B7C7E"/>
              </a:buClr>
              <a:buSzTx/>
              <a:buFont typeface="Wingdings" pitchFamily="18" charset="2"/>
              <a:buNone/>
              <a:tabLst/>
              <a:defRPr/>
            </a:pPr>
            <a:endParaRPr kumimoji="0" lang="en-US" alt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0827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rgbClr val="7B7C7E"/>
              </a:buClr>
              <a:buSzTx/>
              <a:buFont typeface="Wingdings" pitchFamily="18" charset="2"/>
              <a:buChar char="§"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solution that is relevant for the market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rgbClr val="7B7C7E"/>
              </a:buClr>
              <a:buSzTx/>
              <a:buFont typeface="Wingdings" pitchFamily="18" charset="2"/>
              <a:buChar char="§"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Minimum 3 years’ existence (3 years of financial figures)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rgbClr val="7B7C7E"/>
              </a:buClr>
              <a:buSzTx/>
              <a:buFont typeface="Wingdings" pitchFamily="18" charset="2"/>
              <a:buChar char="§"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Headquarters in the EU and majority-owned by EU shareholders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rgbClr val="7B7C7E"/>
              </a:buClr>
              <a:buSzTx/>
              <a:buFont typeface="Wingdings" pitchFamily="18" charset="2"/>
              <a:buChar char="§"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size, expertise and strategy to enter Asia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rgbClr val="7B7C7E"/>
              </a:buClr>
              <a:buSzTx/>
              <a:buFont typeface="Wingdings" pitchFamily="18" charset="2"/>
              <a:buChar char="§"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proven track record of international business cooperation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rgbClr val="7B7C7E"/>
              </a:buClr>
              <a:buSzTx/>
              <a:buFont typeface="Wingdings" pitchFamily="18" charset="2"/>
              <a:buChar char="§"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Engaged in technology, manufacturing or engineering activities</a:t>
            </a:r>
            <a:endParaRPr kumimoji="0" lang="en-GB" altLang="en-US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 Placeholder 3"/>
          <p:cNvSpPr txBox="1">
            <a:spLocks/>
          </p:cNvSpPr>
          <p:nvPr/>
        </p:nvSpPr>
        <p:spPr>
          <a:xfrm>
            <a:off x="4733044" y="1844824"/>
            <a:ext cx="3376952" cy="101704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B7C7E"/>
              </a:buClr>
              <a:buFont typeface="Wingdings" pitchFamily="18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B7C7E"/>
              </a:buClr>
              <a:buFont typeface="Wingdings" pitchFamily="18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B7C7E"/>
              </a:buClr>
              <a:buFont typeface="Wingdings" pitchFamily="18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B7C7E"/>
              </a:buClr>
              <a:buFont typeface="Wingdings" pitchFamily="18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B7C7E"/>
              </a:buClr>
              <a:buFont typeface="Wingdings" pitchFamily="18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400"/>
              </a:spcBef>
              <a:spcAft>
                <a:spcPts val="400"/>
              </a:spcAft>
              <a:buClr>
                <a:srgbClr val="7B7C7E"/>
              </a:buClr>
              <a:buSzTx/>
              <a:buFont typeface="Wingdings" pitchFamily="18" charset="2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27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Value proposition</a:t>
            </a:r>
          </a:p>
        </p:txBody>
      </p:sp>
    </p:spTree>
    <p:extLst>
      <p:ext uri="{BB962C8B-B14F-4D97-AF65-F5344CB8AC3E}">
        <p14:creationId xmlns:p14="http://schemas.microsoft.com/office/powerpoint/2010/main" val="387949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E819-0958-403E-9E67-E13F5B75006D}" type="slidenum">
              <a:rPr lang="en-GB" b="1" smtClean="0"/>
              <a:pPr/>
              <a:t>11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240284"/>
            <a:ext cx="9110093" cy="642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3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E819-0958-403E-9E67-E13F5B75006D}" type="slidenum">
              <a:rPr lang="en-GB" b="1" smtClean="0"/>
              <a:pPr/>
              <a:t>12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2" y="332656"/>
            <a:ext cx="9087312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6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E819-0958-403E-9E67-E13F5B75006D}" type="slidenum">
              <a:rPr lang="en-GB" b="1" smtClean="0"/>
              <a:pPr/>
              <a:t>13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7785"/>
            <a:ext cx="9144000" cy="480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4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E819-0958-403E-9E67-E13F5B75006D}" type="slidenum">
              <a:rPr lang="en-GB" b="1" smtClean="0"/>
              <a:pPr/>
              <a:t>14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7785"/>
            <a:ext cx="9144000" cy="480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9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E819-0958-403E-9E67-E13F5B75006D}" type="slidenum">
              <a:rPr lang="en-GB" b="1" smtClean="0"/>
              <a:pPr/>
              <a:t>15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EU Gateway to Korea: Key figures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28184" y="3844205"/>
            <a:ext cx="2835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Georgia" panose="02040502050405020303" pitchFamily="18" charset="0"/>
              </a:rPr>
              <a:t>96%</a:t>
            </a:r>
            <a:r>
              <a:rPr lang="en-US" sz="2800" dirty="0">
                <a:latin typeface="Georgia" panose="02040502050405020303" pitchFamily="18" charset="0"/>
              </a:rPr>
              <a:t> </a:t>
            </a:r>
            <a:r>
              <a:rPr lang="en-US" sz="2000" dirty="0">
                <a:latin typeface="Georgia" panose="02040502050405020303" pitchFamily="18" charset="0"/>
              </a:rPr>
              <a:t>satisfied</a:t>
            </a:r>
          </a:p>
          <a:p>
            <a:r>
              <a:rPr lang="en-US" sz="3000" b="1" dirty="0">
                <a:solidFill>
                  <a:srgbClr val="C00000"/>
                </a:solidFill>
                <a:latin typeface="Georgia" panose="02040502050405020303" pitchFamily="18" charset="0"/>
              </a:rPr>
              <a:t>97%</a:t>
            </a:r>
            <a:r>
              <a:rPr lang="en-US" sz="2800" dirty="0">
                <a:latin typeface="Georgia" panose="02040502050405020303" pitchFamily="18" charset="0"/>
              </a:rPr>
              <a:t> </a:t>
            </a:r>
            <a:r>
              <a:rPr lang="en-US" sz="2000" dirty="0" smtClean="0">
                <a:latin typeface="Georgia" panose="02040502050405020303" pitchFamily="18" charset="0"/>
              </a:rPr>
              <a:t>will </a:t>
            </a:r>
            <a:r>
              <a:rPr lang="en-US" sz="2000" dirty="0">
                <a:latin typeface="Georgia" panose="02040502050405020303" pitchFamily="18" charset="0"/>
              </a:rPr>
              <a:t>apply </a:t>
            </a:r>
            <a:r>
              <a:rPr lang="en-US" sz="2000" dirty="0" smtClean="0">
                <a:latin typeface="Georgia" panose="02040502050405020303" pitchFamily="18" charset="0"/>
              </a:rPr>
              <a:t>again</a:t>
            </a: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184" y="2331457"/>
            <a:ext cx="28083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Georgia" panose="02040502050405020303" pitchFamily="18" charset="0"/>
              </a:rPr>
              <a:t>Green Energy Technologies </a:t>
            </a:r>
            <a:r>
              <a:rPr lang="en-US" sz="1400" dirty="0">
                <a:latin typeface="Georgia" panose="02040502050405020303" pitchFamily="18" charset="0"/>
              </a:rPr>
              <a:t>Environment &amp; Water </a:t>
            </a:r>
            <a:r>
              <a:rPr lang="en-US" sz="1400" dirty="0" smtClean="0">
                <a:latin typeface="Georgia" panose="02040502050405020303" pitchFamily="18" charset="0"/>
              </a:rPr>
              <a:t>Tech</a:t>
            </a:r>
          </a:p>
          <a:p>
            <a:r>
              <a:rPr lang="en-US" sz="1400" dirty="0" smtClean="0">
                <a:latin typeface="Georgia" panose="02040502050405020303" pitchFamily="18" charset="0"/>
              </a:rPr>
              <a:t>Healthcare </a:t>
            </a:r>
            <a:r>
              <a:rPr lang="en-US" sz="1400" dirty="0">
                <a:latin typeface="Georgia" panose="02040502050405020303" pitchFamily="18" charset="0"/>
              </a:rPr>
              <a:t>&amp; Medical </a:t>
            </a:r>
            <a:r>
              <a:rPr lang="en-US" sz="1400" dirty="0" smtClean="0">
                <a:latin typeface="Georgia" panose="02040502050405020303" pitchFamily="18" charset="0"/>
              </a:rPr>
              <a:t>Tech</a:t>
            </a:r>
          </a:p>
          <a:p>
            <a:r>
              <a:rPr lang="en-US" sz="1400" dirty="0" smtClean="0">
                <a:latin typeface="Georgia" panose="02040502050405020303" pitchFamily="18" charset="0"/>
              </a:rPr>
              <a:t>Organic </a:t>
            </a:r>
            <a:r>
              <a:rPr lang="en-US" sz="1400" dirty="0">
                <a:latin typeface="Georgia" panose="02040502050405020303" pitchFamily="18" charset="0"/>
              </a:rPr>
              <a:t>Food &amp; </a:t>
            </a:r>
            <a:r>
              <a:rPr lang="en-US" sz="1400" dirty="0" smtClean="0">
                <a:latin typeface="Georgia" panose="02040502050405020303" pitchFamily="18" charset="0"/>
              </a:rPr>
              <a:t>Beverage </a:t>
            </a:r>
          </a:p>
          <a:p>
            <a:r>
              <a:rPr lang="en-US" sz="1400" dirty="0" smtClean="0">
                <a:latin typeface="Georgia" panose="02040502050405020303" pitchFamily="18" charset="0"/>
              </a:rPr>
              <a:t>Contemporary </a:t>
            </a:r>
            <a:r>
              <a:rPr lang="en-US" sz="1400" dirty="0">
                <a:latin typeface="Georgia" panose="02040502050405020303" pitchFamily="18" charset="0"/>
              </a:rPr>
              <a:t>European Design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179512" y="5949280"/>
            <a:ext cx="1080120" cy="772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46820" y="1471866"/>
            <a:ext cx="6484068" cy="512548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000" b="1" dirty="0" smtClean="0">
                <a:solidFill>
                  <a:srgbClr val="002060"/>
                </a:solidFill>
                <a:latin typeface="+mj-lt"/>
              </a:rPr>
              <a:t>9</a:t>
            </a:r>
            <a:r>
              <a:rPr lang="en-US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Business Missions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37,604</a:t>
            </a:r>
            <a:r>
              <a:rPr lang="en-US" sz="2400" dirty="0" smtClean="0">
                <a:latin typeface="Georgia" panose="02040502050405020303" pitchFamily="18" charset="0"/>
              </a:rPr>
              <a:t>   </a:t>
            </a:r>
            <a:r>
              <a:rPr lang="en-US" sz="2000" dirty="0" smtClean="0">
                <a:latin typeface="Georgia" panose="02040502050405020303" pitchFamily="18" charset="0"/>
              </a:rPr>
              <a:t>companies contacted</a:t>
            </a:r>
            <a:r>
              <a:rPr lang="en-US" sz="2400" dirty="0" smtClean="0">
                <a:latin typeface="Georgia" panose="02040502050405020303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20,528</a:t>
            </a:r>
            <a:r>
              <a:rPr lang="en-US" sz="2400" dirty="0" smtClean="0">
                <a:latin typeface="Georgia" panose="02040502050405020303" pitchFamily="18" charset="0"/>
              </a:rPr>
              <a:t>   </a:t>
            </a:r>
            <a:r>
              <a:rPr lang="en-US" sz="2000" dirty="0" smtClean="0">
                <a:latin typeface="Georgia" panose="02040502050405020303" pitchFamily="18" charset="0"/>
              </a:rPr>
              <a:t>companies interested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1,734</a:t>
            </a:r>
            <a:r>
              <a:rPr lang="en-US" sz="2400" dirty="0" smtClean="0">
                <a:latin typeface="Georgia" panose="02040502050405020303" pitchFamily="18" charset="0"/>
              </a:rPr>
              <a:t>        </a:t>
            </a:r>
            <a:r>
              <a:rPr lang="en-US" sz="2000" dirty="0" smtClean="0">
                <a:latin typeface="Georgia" panose="02040502050405020303" pitchFamily="18" charset="0"/>
              </a:rPr>
              <a:t>eligible Expressions of Interest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949</a:t>
            </a:r>
            <a:r>
              <a:rPr lang="en-US" sz="2400" dirty="0" smtClean="0">
                <a:latin typeface="Georgia" panose="02040502050405020303" pitchFamily="18" charset="0"/>
              </a:rPr>
              <a:t>            </a:t>
            </a:r>
            <a:r>
              <a:rPr lang="en-US" sz="2000" dirty="0" smtClean="0">
                <a:latin typeface="Georgia" panose="02040502050405020303" pitchFamily="18" charset="0"/>
              </a:rPr>
              <a:t>applications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539</a:t>
            </a:r>
            <a:r>
              <a:rPr lang="en-US" sz="2400" dirty="0" smtClean="0">
                <a:latin typeface="Georgia" panose="02040502050405020303" pitchFamily="18" charset="0"/>
              </a:rPr>
              <a:t>            </a:t>
            </a:r>
            <a:r>
              <a:rPr lang="en-US" sz="2000" dirty="0" smtClean="0">
                <a:latin typeface="Georgia" panose="02040502050405020303" pitchFamily="18" charset="0"/>
              </a:rPr>
              <a:t>selected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6,811</a:t>
            </a:r>
            <a:r>
              <a:rPr lang="en-US" sz="2400" dirty="0" smtClean="0">
                <a:latin typeface="Georgia" panose="02040502050405020303" pitchFamily="18" charset="0"/>
              </a:rPr>
              <a:t>        </a:t>
            </a:r>
            <a:r>
              <a:rPr lang="en-US" sz="2000" dirty="0" smtClean="0">
                <a:latin typeface="Georgia" panose="02040502050405020303" pitchFamily="18" charset="0"/>
              </a:rPr>
              <a:t>meetings conducted</a:t>
            </a:r>
            <a:r>
              <a:rPr lang="en-US" sz="2400" dirty="0" smtClean="0">
                <a:latin typeface="Georgia" panose="02040502050405020303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3,921</a:t>
            </a:r>
            <a:r>
              <a:rPr lang="en-US" sz="2400" dirty="0" smtClean="0">
                <a:latin typeface="Georgia" panose="02040502050405020303" pitchFamily="18" charset="0"/>
              </a:rPr>
              <a:t>        </a:t>
            </a:r>
            <a:r>
              <a:rPr lang="en-US" sz="2000" dirty="0" smtClean="0">
                <a:latin typeface="Georgia" panose="02040502050405020303" pitchFamily="18" charset="0"/>
              </a:rPr>
              <a:t>pre-arranged</a:t>
            </a:r>
            <a:r>
              <a:rPr lang="en-US" sz="2400" dirty="0" smtClean="0">
                <a:latin typeface="Georgia" panose="02040502050405020303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4,587</a:t>
            </a:r>
            <a:r>
              <a:rPr lang="en-US" sz="2400" dirty="0" smtClean="0">
                <a:latin typeface="Georgia" panose="02040502050405020303" pitchFamily="18" charset="0"/>
              </a:rPr>
              <a:t>        </a:t>
            </a:r>
            <a:r>
              <a:rPr lang="en-US" sz="2000" dirty="0" smtClean="0">
                <a:latin typeface="Georgia" panose="02040502050405020303" pitchFamily="18" charset="0"/>
              </a:rPr>
              <a:t>useful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36829" y="1794882"/>
            <a:ext cx="13595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</a:rPr>
              <a:t>5</a:t>
            </a:r>
            <a:r>
              <a:rPr lang="en-US" b="1" dirty="0" smtClean="0">
                <a:solidFill>
                  <a:srgbClr val="002060"/>
                </a:solidFill>
              </a:rPr>
              <a:t> sectors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012160" y="1788638"/>
            <a:ext cx="0" cy="4304658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27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altLang="en-US" dirty="0">
                <a:latin typeface="+mj-lt"/>
              </a:rPr>
              <a:t>Track </a:t>
            </a:r>
            <a:r>
              <a:rPr lang="en-US" altLang="en-US" dirty="0" smtClean="0">
                <a:latin typeface="+mj-lt"/>
              </a:rPr>
              <a:t>record</a:t>
            </a:r>
            <a:endParaRPr lang="en-US" altLang="en-US" dirty="0">
              <a:latin typeface="+mj-lt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>
          <a:xfrm>
            <a:off x="6858765" y="6334342"/>
            <a:ext cx="2133600" cy="365125"/>
          </a:xfrm>
        </p:spPr>
        <p:txBody>
          <a:bodyPr/>
          <a:lstStyle/>
          <a:p>
            <a:fld id="{56A4E819-0958-403E-9E67-E13F5B75006D}" type="slidenum">
              <a:rPr lang="en-GB" b="1" smtClean="0"/>
              <a:pPr/>
              <a:t>16</a:t>
            </a:fld>
            <a:endParaRPr lang="en-GB" dirty="0"/>
          </a:p>
        </p:txBody>
      </p:sp>
      <p:sp>
        <p:nvSpPr>
          <p:cNvPr id="45" name="Rectangle 44"/>
          <p:cNvSpPr/>
          <p:nvPr/>
        </p:nvSpPr>
        <p:spPr bwMode="ltGray">
          <a:xfrm>
            <a:off x="539552" y="1556792"/>
            <a:ext cx="8239898" cy="457200"/>
          </a:xfrm>
          <a:prstGeom prst="rect">
            <a:avLst/>
          </a:prstGeom>
          <a:solidFill>
            <a:srgbClr val="AEBFC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Georgia" pitchFamily="18" charset="0"/>
              </a:rPr>
              <a:t>Achievements up to 2018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310905" y="2271114"/>
            <a:ext cx="73655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 b="1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Proven </a:t>
            </a:r>
            <a:r>
              <a:rPr lang="en-GB" altLang="en-US" sz="12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methodology </a:t>
            </a:r>
            <a:r>
              <a:rPr lang="en-GB" altLang="en-US" sz="12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the identification of targets and opportunities to the final follow-up, feedback mechanisms and impact assessment. </a:t>
            </a:r>
            <a:endParaRPr lang="en-US" altLang="en-US" sz="12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" descr="Image by FlamingText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483" y="4898598"/>
            <a:ext cx="54216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Image by FlamingText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479" y="5564088"/>
            <a:ext cx="102768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2627784" y="5676657"/>
            <a:ext cx="914400" cy="2216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indent="-274320">
              <a:defRPr sz="1150">
                <a:solidFill>
                  <a:srgbClr val="6685A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200" dirty="0" smtClean="0">
                <a:solidFill>
                  <a:srgbClr val="526E88"/>
                </a:solidFill>
              </a:rPr>
              <a:t>PARTICIPANTS </a:t>
            </a:r>
            <a:r>
              <a:rPr lang="en-US" sz="1200" b="1" dirty="0" smtClean="0">
                <a:solidFill>
                  <a:srgbClr val="526E88"/>
                </a:solidFill>
              </a:rPr>
              <a:t>COACHED AND SELECTED </a:t>
            </a:r>
            <a:r>
              <a:rPr lang="en-US" sz="1200" dirty="0" smtClean="0">
                <a:solidFill>
                  <a:srgbClr val="526E88"/>
                </a:solidFill>
              </a:rPr>
              <a:t>TO GO ON A BUSINESS MISSION IN </a:t>
            </a:r>
          </a:p>
          <a:p>
            <a:r>
              <a:rPr lang="en-US" sz="1200" dirty="0" smtClean="0">
                <a:solidFill>
                  <a:srgbClr val="526E88"/>
                </a:solidFill>
              </a:rPr>
              <a:t>CHINA, JAPAN, KOREA AND SOUTH EAST ASIA </a:t>
            </a:r>
            <a:endParaRPr lang="en-US" sz="1200" dirty="0">
              <a:solidFill>
                <a:srgbClr val="526E88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655644" y="4227768"/>
            <a:ext cx="3634894" cy="38235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indent="-274320">
              <a:defRPr sz="1150">
                <a:solidFill>
                  <a:srgbClr val="6685A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200" dirty="0" smtClean="0">
                <a:solidFill>
                  <a:srgbClr val="526E88"/>
                </a:solidFill>
              </a:rPr>
              <a:t>EXPRESSIONS </a:t>
            </a:r>
            <a:r>
              <a:rPr lang="en-US" sz="1200" b="1" dirty="0" smtClean="0">
                <a:solidFill>
                  <a:srgbClr val="526E88"/>
                </a:solidFill>
              </a:rPr>
              <a:t>OF INTEREST TO PARTICIPATE</a:t>
            </a:r>
          </a:p>
          <a:p>
            <a:r>
              <a:rPr lang="en-US" sz="1200" dirty="0" smtClean="0">
                <a:solidFill>
                  <a:srgbClr val="526E88"/>
                </a:solidFill>
              </a:rPr>
              <a:t>TO A BUSINESS MISSION</a:t>
            </a:r>
            <a:endParaRPr lang="en-US" sz="1200" dirty="0">
              <a:solidFill>
                <a:srgbClr val="526E88"/>
              </a:solidFill>
            </a:endParaRPr>
          </a:p>
        </p:txBody>
      </p:sp>
      <p:sp>
        <p:nvSpPr>
          <p:cNvPr id="52" name="Isosceles Triangle 51"/>
          <p:cNvSpPr/>
          <p:nvPr/>
        </p:nvSpPr>
        <p:spPr bwMode="ltGray">
          <a:xfrm rot="10800000">
            <a:off x="755577" y="1895613"/>
            <a:ext cx="478565" cy="350696"/>
          </a:xfrm>
          <a:prstGeom prst="triangle">
            <a:avLst/>
          </a:prstGeom>
          <a:solidFill>
            <a:srgbClr val="AEBFCE"/>
          </a:solidFill>
          <a:ln w="3175">
            <a:solidFill>
              <a:srgbClr val="AEBF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err="1">
              <a:solidFill>
                <a:srgbClr val="000E2A"/>
              </a:solidFill>
              <a:latin typeface="Georgia" pitchFamily="18" charset="0"/>
            </a:endParaRPr>
          </a:p>
        </p:txBody>
      </p:sp>
      <p:cxnSp>
        <p:nvCxnSpPr>
          <p:cNvPr id="86" name="Straight Connector 85"/>
          <p:cNvCxnSpPr>
            <a:endCxn id="92" idx="4"/>
          </p:cNvCxnSpPr>
          <p:nvPr/>
        </p:nvCxnSpPr>
        <p:spPr>
          <a:xfrm>
            <a:off x="994860" y="1703454"/>
            <a:ext cx="0" cy="4207441"/>
          </a:xfrm>
          <a:prstGeom prst="line">
            <a:avLst/>
          </a:prstGeom>
          <a:ln w="19050">
            <a:solidFill>
              <a:srgbClr val="AEB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 bwMode="ltGray">
          <a:xfrm>
            <a:off x="934462" y="2404461"/>
            <a:ext cx="137160" cy="137160"/>
          </a:xfrm>
          <a:prstGeom prst="ellipse">
            <a:avLst/>
          </a:prstGeom>
          <a:solidFill>
            <a:schemeClr val="bg1"/>
          </a:solidFill>
          <a:ln w="38100">
            <a:solidFill>
              <a:srgbClr val="AEBF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8" name="Oval 87"/>
          <p:cNvSpPr/>
          <p:nvPr/>
        </p:nvSpPr>
        <p:spPr bwMode="ltGray">
          <a:xfrm>
            <a:off x="926279" y="3078316"/>
            <a:ext cx="137160" cy="137160"/>
          </a:xfrm>
          <a:prstGeom prst="ellipse">
            <a:avLst/>
          </a:prstGeom>
          <a:solidFill>
            <a:schemeClr val="bg1"/>
          </a:solidFill>
          <a:ln w="38100">
            <a:solidFill>
              <a:srgbClr val="AEBF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9" name="Oval 88"/>
          <p:cNvSpPr/>
          <p:nvPr/>
        </p:nvSpPr>
        <p:spPr bwMode="ltGray">
          <a:xfrm>
            <a:off x="926280" y="3752171"/>
            <a:ext cx="137160" cy="137160"/>
          </a:xfrm>
          <a:prstGeom prst="ellipse">
            <a:avLst/>
          </a:prstGeom>
          <a:solidFill>
            <a:schemeClr val="bg1"/>
          </a:solidFill>
          <a:ln w="38100">
            <a:solidFill>
              <a:srgbClr val="AEBF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0" name="Oval 89"/>
          <p:cNvSpPr/>
          <p:nvPr/>
        </p:nvSpPr>
        <p:spPr bwMode="ltGray">
          <a:xfrm>
            <a:off x="926280" y="4426026"/>
            <a:ext cx="137160" cy="137160"/>
          </a:xfrm>
          <a:prstGeom prst="ellipse">
            <a:avLst/>
          </a:prstGeom>
          <a:solidFill>
            <a:schemeClr val="bg1"/>
          </a:solidFill>
          <a:ln w="38100">
            <a:solidFill>
              <a:srgbClr val="AEBF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1" name="Oval 90"/>
          <p:cNvSpPr/>
          <p:nvPr/>
        </p:nvSpPr>
        <p:spPr bwMode="ltGray">
          <a:xfrm>
            <a:off x="926280" y="5099881"/>
            <a:ext cx="137160" cy="137160"/>
          </a:xfrm>
          <a:prstGeom prst="ellipse">
            <a:avLst/>
          </a:prstGeom>
          <a:solidFill>
            <a:schemeClr val="bg1"/>
          </a:solidFill>
          <a:ln w="38100">
            <a:solidFill>
              <a:srgbClr val="AEBF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2" name="Oval 91"/>
          <p:cNvSpPr/>
          <p:nvPr/>
        </p:nvSpPr>
        <p:spPr bwMode="ltGray">
          <a:xfrm>
            <a:off x="926280" y="5773735"/>
            <a:ext cx="137160" cy="137160"/>
          </a:xfrm>
          <a:prstGeom prst="ellipse">
            <a:avLst/>
          </a:prstGeom>
          <a:solidFill>
            <a:schemeClr val="bg1"/>
          </a:solidFill>
          <a:ln w="38100">
            <a:solidFill>
              <a:srgbClr val="AEBF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627784" y="4930586"/>
            <a:ext cx="1118216" cy="3469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indent="-274320"/>
            <a:r>
              <a:rPr lang="en-US" sz="1200" dirty="0" smtClean="0">
                <a:solidFill>
                  <a:srgbClr val="526E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BUSINESS</a:t>
            </a:r>
          </a:p>
          <a:p>
            <a:pPr indent="-274320"/>
            <a:r>
              <a:rPr lang="en-US" sz="1200" dirty="0" smtClean="0">
                <a:solidFill>
                  <a:srgbClr val="526E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MISSIONS DONE</a:t>
            </a:r>
          </a:p>
        </p:txBody>
      </p:sp>
      <p:pic>
        <p:nvPicPr>
          <p:cNvPr id="94" name="Picture 16" descr="Image by FlamingText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479" y="2996952"/>
            <a:ext cx="90226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TextBox 94"/>
          <p:cNvSpPr txBox="1"/>
          <p:nvPr/>
        </p:nvSpPr>
        <p:spPr>
          <a:xfrm>
            <a:off x="2627784" y="3016252"/>
            <a:ext cx="3634894" cy="38235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indent="-274320">
              <a:defRPr sz="1150">
                <a:solidFill>
                  <a:srgbClr val="6685A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200" dirty="0" smtClean="0">
                <a:solidFill>
                  <a:srgbClr val="526E88"/>
                </a:solidFill>
              </a:rPr>
              <a:t>OVERALL SATISFACTION RATE</a:t>
            </a:r>
            <a:endParaRPr lang="en-US" sz="1200" dirty="0">
              <a:solidFill>
                <a:srgbClr val="526E88"/>
              </a:solidFill>
            </a:endParaRPr>
          </a:p>
        </p:txBody>
      </p:sp>
      <p:pic>
        <p:nvPicPr>
          <p:cNvPr id="96" name="Picture 18" descr="Image by FlamingText.co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1" t="1" b="4171"/>
          <a:stretch/>
        </p:blipFill>
        <p:spPr bwMode="auto">
          <a:xfrm>
            <a:off x="1299479" y="3573016"/>
            <a:ext cx="115062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0" descr="Image by FlamingText.co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479" y="4234528"/>
            <a:ext cx="1015549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TextBox 97"/>
          <p:cNvSpPr txBox="1"/>
          <p:nvPr/>
        </p:nvSpPr>
        <p:spPr>
          <a:xfrm>
            <a:off x="2671850" y="3601323"/>
            <a:ext cx="6107600" cy="38235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indent="-274320">
              <a:defRPr sz="1150">
                <a:solidFill>
                  <a:srgbClr val="6685A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200" b="1" dirty="0" smtClean="0">
                <a:solidFill>
                  <a:srgbClr val="526E88"/>
                </a:solidFill>
              </a:rPr>
              <a:t>MATCHMAKING AND MEETINGS ORGANISED  </a:t>
            </a:r>
            <a:r>
              <a:rPr lang="en-US" sz="1200" dirty="0" smtClean="0">
                <a:solidFill>
                  <a:srgbClr val="526E88"/>
                </a:solidFill>
              </a:rPr>
              <a:t>DURING THE MISSIONS GENERATING </a:t>
            </a:r>
          </a:p>
          <a:p>
            <a:r>
              <a:rPr lang="en-US" sz="1200" dirty="0" smtClean="0">
                <a:solidFill>
                  <a:srgbClr val="526E88"/>
                </a:solidFill>
              </a:rPr>
              <a:t>HUNDREDS OF LEADS AND CONTRACTS</a:t>
            </a:r>
          </a:p>
        </p:txBody>
      </p:sp>
    </p:spTree>
    <p:extLst>
      <p:ext uri="{BB962C8B-B14F-4D97-AF65-F5344CB8AC3E}">
        <p14:creationId xmlns:p14="http://schemas.microsoft.com/office/powerpoint/2010/main" val="399308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56A4E819-0958-403E-9E67-E13F5B75006D}" type="slidenum">
              <a:rPr lang="en-GB" b="1" smtClean="0"/>
              <a:pPr/>
              <a:t>17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Participant feedback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68209" y="2420888"/>
            <a:ext cx="3652264" cy="3448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</a:pPr>
            <a:r>
              <a:rPr lang="fr-CH" sz="1200" b="1" dirty="0" smtClean="0">
                <a:latin typeface="Georgia" pitchFamily="18" charset="0"/>
              </a:rPr>
              <a:t>More </a:t>
            </a:r>
            <a:r>
              <a:rPr lang="fr-CH" sz="1200" b="1" dirty="0" err="1" smtClean="0">
                <a:latin typeface="Georgia" pitchFamily="18" charset="0"/>
              </a:rPr>
              <a:t>than</a:t>
            </a:r>
            <a:r>
              <a:rPr lang="fr-CH" sz="1200" b="1" dirty="0" smtClean="0">
                <a:latin typeface="Georgia" pitchFamily="18" charset="0"/>
              </a:rPr>
              <a:t> </a:t>
            </a:r>
            <a:r>
              <a:rPr lang="fr-CH" sz="1200" b="1" dirty="0" smtClean="0">
                <a:latin typeface="Georgia" pitchFamily="18" charset="0"/>
              </a:rPr>
              <a:t>150 </a:t>
            </a:r>
            <a:r>
              <a:rPr lang="fr-CH" sz="1200" b="1" dirty="0" err="1" smtClean="0">
                <a:latin typeface="Georgia" pitchFamily="18" charset="0"/>
              </a:rPr>
              <a:t>video</a:t>
            </a:r>
            <a:r>
              <a:rPr lang="fr-CH" sz="1200" b="1" dirty="0" smtClean="0">
                <a:latin typeface="Georgia" pitchFamily="18" charset="0"/>
              </a:rPr>
              <a:t> </a:t>
            </a:r>
            <a:r>
              <a:rPr lang="fr-CH" sz="1200" b="1" dirty="0" err="1" smtClean="0">
                <a:latin typeface="Georgia" pitchFamily="18" charset="0"/>
              </a:rPr>
              <a:t>testimonials</a:t>
            </a:r>
            <a:endParaRPr lang="fr-CH" sz="1200" dirty="0" smtClean="0">
              <a:latin typeface="Georgia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99" y="4253893"/>
            <a:ext cx="4523008" cy="176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 bwMode="ltGray">
          <a:xfrm>
            <a:off x="107504" y="1528673"/>
            <a:ext cx="4392488" cy="457200"/>
          </a:xfrm>
          <a:prstGeom prst="rect">
            <a:avLst/>
          </a:prstGeom>
          <a:solidFill>
            <a:srgbClr val="AEBFC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Georgia" pitchFamily="18" charset="0"/>
              </a:rPr>
              <a:t>Results in numbers</a:t>
            </a:r>
          </a:p>
        </p:txBody>
      </p:sp>
      <p:sp>
        <p:nvSpPr>
          <p:cNvPr id="9" name="Rectangle 8"/>
          <p:cNvSpPr/>
          <p:nvPr/>
        </p:nvSpPr>
        <p:spPr bwMode="ltGray">
          <a:xfrm>
            <a:off x="4644008" y="1522704"/>
            <a:ext cx="4248472" cy="457200"/>
          </a:xfrm>
          <a:prstGeom prst="rect">
            <a:avLst/>
          </a:prstGeom>
          <a:solidFill>
            <a:srgbClr val="6685A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Georgia" pitchFamily="18" charset="0"/>
              </a:rPr>
              <a:t>Results through participants’ testimonies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7664" y="2349748"/>
            <a:ext cx="39323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lang="en-US" altLang="en-US" sz="1100" dirty="0">
                <a:latin typeface="+mj-lt"/>
              </a:rPr>
              <a:t>94% </a:t>
            </a:r>
            <a:r>
              <a:rPr lang="en-US" altLang="en-US" sz="1100" dirty="0" smtClean="0">
                <a:latin typeface="+mj-lt"/>
              </a:rPr>
              <a:t>of companies </a:t>
            </a:r>
            <a:r>
              <a:rPr lang="en-US" altLang="en-US" sz="1100" dirty="0" smtClean="0">
                <a:latin typeface="+mj-lt"/>
              </a:rPr>
              <a:t>believe the participation was very </a:t>
            </a:r>
            <a:r>
              <a:rPr lang="en-US" altLang="en-US" sz="1100" dirty="0">
                <a:latin typeface="+mj-lt"/>
              </a:rPr>
              <a:t>useful in getting a </a:t>
            </a:r>
            <a:r>
              <a:rPr lang="en-US" altLang="en-US" sz="1100" b="1" dirty="0">
                <a:latin typeface="+mj-lt"/>
              </a:rPr>
              <a:t>better understanding of the target market</a:t>
            </a:r>
          </a:p>
          <a:p>
            <a:pPr lvl="0"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lang="en-US" altLang="en-US" sz="1100" dirty="0">
                <a:latin typeface="+mj-lt"/>
              </a:rPr>
              <a:t>89% </a:t>
            </a:r>
            <a:r>
              <a:rPr lang="en-US" altLang="en-US" sz="1100" dirty="0" smtClean="0">
                <a:latin typeface="+mj-lt"/>
              </a:rPr>
              <a:t>expect their business </a:t>
            </a:r>
            <a:r>
              <a:rPr lang="en-US" altLang="en-US" sz="1100" b="1" dirty="0">
                <a:latin typeface="+mj-lt"/>
              </a:rPr>
              <a:t>to grow </a:t>
            </a:r>
            <a:r>
              <a:rPr lang="en-US" altLang="en-US" sz="1100" dirty="0" smtClean="0">
                <a:latin typeface="+mj-lt"/>
              </a:rPr>
              <a:t>in </a:t>
            </a:r>
            <a:r>
              <a:rPr lang="en-US" altLang="en-US" sz="1100" dirty="0">
                <a:latin typeface="+mj-lt"/>
              </a:rPr>
              <a:t>the </a:t>
            </a:r>
            <a:r>
              <a:rPr lang="en-US" altLang="en-US" sz="1100" b="1" dirty="0">
                <a:latin typeface="+mj-lt"/>
              </a:rPr>
              <a:t>target markets</a:t>
            </a:r>
          </a:p>
          <a:p>
            <a:pPr lvl="0"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lang="en-US" altLang="en-US" sz="1100" dirty="0">
                <a:latin typeface="+mj-lt"/>
              </a:rPr>
              <a:t>56% </a:t>
            </a:r>
            <a:r>
              <a:rPr lang="en-US" altLang="en-US" sz="1100" dirty="0" smtClean="0">
                <a:latin typeface="+mj-lt"/>
              </a:rPr>
              <a:t>concludes/expect </a:t>
            </a:r>
            <a:r>
              <a:rPr lang="en-US" altLang="en-US" sz="1100" dirty="0">
                <a:latin typeface="+mj-lt"/>
              </a:rPr>
              <a:t>sales or signed contract </a:t>
            </a:r>
            <a:r>
              <a:rPr lang="en-US" altLang="en-US" sz="1100" dirty="0" smtClean="0">
                <a:latin typeface="+mj-lt"/>
              </a:rPr>
              <a:t>from their </a:t>
            </a:r>
            <a:r>
              <a:rPr lang="en-US" altLang="en-US" sz="1100" dirty="0">
                <a:latin typeface="+mj-lt"/>
              </a:rPr>
              <a:t>participation</a:t>
            </a:r>
          </a:p>
          <a:p>
            <a:pPr lvl="0"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lang="en-US" altLang="en-US" sz="1100" dirty="0">
                <a:latin typeface="+mj-lt"/>
              </a:rPr>
              <a:t>52% </a:t>
            </a:r>
            <a:r>
              <a:rPr lang="en-US" altLang="en-US" sz="1100" dirty="0" smtClean="0">
                <a:latin typeface="+mj-lt"/>
              </a:rPr>
              <a:t>increase the number </a:t>
            </a:r>
            <a:r>
              <a:rPr lang="en-US" altLang="en-US" sz="1100" dirty="0">
                <a:latin typeface="+mj-lt"/>
              </a:rPr>
              <a:t>of people employed since </a:t>
            </a:r>
            <a:r>
              <a:rPr lang="en-US" altLang="en-US" sz="1100" dirty="0" smtClean="0">
                <a:latin typeface="+mj-lt"/>
              </a:rPr>
              <a:t>their participation</a:t>
            </a:r>
            <a:endParaRPr lang="en-US" altLang="en-US" sz="1100" dirty="0">
              <a:latin typeface="+mj-lt"/>
            </a:endParaRPr>
          </a:p>
          <a:p>
            <a:pPr lvl="0" eaLnBrk="0" fontAlgn="base" hangingPunct="0">
              <a:spcBef>
                <a:spcPts val="1200"/>
              </a:spcBef>
              <a:spcAft>
                <a:spcPct val="0"/>
              </a:spcAft>
            </a:pPr>
            <a:endParaRPr lang="en-US" altLang="en-US" sz="1100" dirty="0">
              <a:latin typeface="+mj-lt"/>
            </a:endParaRPr>
          </a:p>
        </p:txBody>
      </p:sp>
      <p:sp>
        <p:nvSpPr>
          <p:cNvPr id="11" name="Isosceles Triangle 10"/>
          <p:cNvSpPr/>
          <p:nvPr/>
        </p:nvSpPr>
        <p:spPr bwMode="ltGray">
          <a:xfrm rot="10800000">
            <a:off x="219763" y="1906863"/>
            <a:ext cx="478565" cy="350696"/>
          </a:xfrm>
          <a:prstGeom prst="triangle">
            <a:avLst/>
          </a:prstGeom>
          <a:solidFill>
            <a:srgbClr val="AEBFC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err="1">
              <a:solidFill>
                <a:srgbClr val="000E2A"/>
              </a:solidFill>
              <a:latin typeface="Georgia" pitchFamily="18" charset="0"/>
            </a:endParaRPr>
          </a:p>
        </p:txBody>
      </p:sp>
      <p:sp>
        <p:nvSpPr>
          <p:cNvPr id="12" name="Isosceles Triangle 11"/>
          <p:cNvSpPr/>
          <p:nvPr/>
        </p:nvSpPr>
        <p:spPr bwMode="ltGray">
          <a:xfrm rot="10800000">
            <a:off x="4788024" y="1896590"/>
            <a:ext cx="478565" cy="350696"/>
          </a:xfrm>
          <a:prstGeom prst="triangle">
            <a:avLst/>
          </a:prstGeom>
          <a:solidFill>
            <a:srgbClr val="6685A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err="1">
              <a:solidFill>
                <a:srgbClr val="000E2A"/>
              </a:solidFill>
              <a:latin typeface="Georgia" pitchFamily="18" charset="0"/>
            </a:endParaRPr>
          </a:p>
        </p:txBody>
      </p:sp>
      <p:cxnSp>
        <p:nvCxnSpPr>
          <p:cNvPr id="13" name="Straight Connector 12"/>
          <p:cNvCxnSpPr>
            <a:endCxn id="17" idx="4"/>
          </p:cNvCxnSpPr>
          <p:nvPr/>
        </p:nvCxnSpPr>
        <p:spPr>
          <a:xfrm>
            <a:off x="459046" y="1915459"/>
            <a:ext cx="0" cy="2082749"/>
          </a:xfrm>
          <a:prstGeom prst="line">
            <a:avLst/>
          </a:prstGeom>
          <a:ln w="19050">
            <a:solidFill>
              <a:srgbClr val="AEB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 bwMode="ltGray">
          <a:xfrm>
            <a:off x="398648" y="2364136"/>
            <a:ext cx="137160" cy="137160"/>
          </a:xfrm>
          <a:prstGeom prst="ellipse">
            <a:avLst/>
          </a:prstGeom>
          <a:solidFill>
            <a:schemeClr val="bg1"/>
          </a:solidFill>
          <a:ln w="38100">
            <a:solidFill>
              <a:srgbClr val="AEBF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5" name="Oval 14"/>
          <p:cNvSpPr/>
          <p:nvPr/>
        </p:nvSpPr>
        <p:spPr bwMode="ltGray">
          <a:xfrm>
            <a:off x="390466" y="2918187"/>
            <a:ext cx="137160" cy="137160"/>
          </a:xfrm>
          <a:prstGeom prst="ellipse">
            <a:avLst/>
          </a:prstGeom>
          <a:solidFill>
            <a:schemeClr val="bg1"/>
          </a:solidFill>
          <a:ln w="38100">
            <a:solidFill>
              <a:srgbClr val="AEBF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6" name="Oval 15"/>
          <p:cNvSpPr/>
          <p:nvPr/>
        </p:nvSpPr>
        <p:spPr bwMode="ltGray">
          <a:xfrm>
            <a:off x="390466" y="3406212"/>
            <a:ext cx="137160" cy="137160"/>
          </a:xfrm>
          <a:prstGeom prst="ellipse">
            <a:avLst/>
          </a:prstGeom>
          <a:solidFill>
            <a:schemeClr val="bg1"/>
          </a:solidFill>
          <a:ln w="38100">
            <a:solidFill>
              <a:srgbClr val="AEBF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7" name="Oval 16"/>
          <p:cNvSpPr/>
          <p:nvPr/>
        </p:nvSpPr>
        <p:spPr bwMode="ltGray">
          <a:xfrm>
            <a:off x="390466" y="3861048"/>
            <a:ext cx="137160" cy="137160"/>
          </a:xfrm>
          <a:prstGeom prst="ellipse">
            <a:avLst/>
          </a:prstGeom>
          <a:solidFill>
            <a:schemeClr val="bg1"/>
          </a:solidFill>
          <a:ln w="38100">
            <a:solidFill>
              <a:srgbClr val="AEBF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18" name="Straight Connector 17"/>
          <p:cNvCxnSpPr>
            <a:stCxn id="12" idx="3"/>
            <a:endCxn id="22" idx="4"/>
          </p:cNvCxnSpPr>
          <p:nvPr/>
        </p:nvCxnSpPr>
        <p:spPr>
          <a:xfrm>
            <a:off x="5027306" y="1896590"/>
            <a:ext cx="8183" cy="3939777"/>
          </a:xfrm>
          <a:prstGeom prst="line">
            <a:avLst/>
          </a:prstGeom>
          <a:ln w="19050">
            <a:solidFill>
              <a:srgbClr val="6685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 bwMode="ltGray">
          <a:xfrm>
            <a:off x="4966909" y="2362708"/>
            <a:ext cx="137160" cy="137160"/>
          </a:xfrm>
          <a:prstGeom prst="ellipse">
            <a:avLst/>
          </a:prstGeom>
          <a:solidFill>
            <a:schemeClr val="bg1"/>
          </a:solidFill>
          <a:ln w="38100">
            <a:solidFill>
              <a:srgbClr val="6685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0" name="Oval 19"/>
          <p:cNvSpPr/>
          <p:nvPr/>
        </p:nvSpPr>
        <p:spPr bwMode="ltGray">
          <a:xfrm>
            <a:off x="4958727" y="4172992"/>
            <a:ext cx="137160" cy="137160"/>
          </a:xfrm>
          <a:prstGeom prst="ellipse">
            <a:avLst/>
          </a:prstGeom>
          <a:solidFill>
            <a:schemeClr val="bg1"/>
          </a:solidFill>
          <a:ln w="38100">
            <a:solidFill>
              <a:srgbClr val="6685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1" name="Oval 20"/>
          <p:cNvSpPr/>
          <p:nvPr/>
        </p:nvSpPr>
        <p:spPr bwMode="ltGray">
          <a:xfrm>
            <a:off x="4958727" y="4965683"/>
            <a:ext cx="137160" cy="137160"/>
          </a:xfrm>
          <a:prstGeom prst="ellipse">
            <a:avLst/>
          </a:prstGeom>
          <a:solidFill>
            <a:schemeClr val="bg1"/>
          </a:solidFill>
          <a:ln w="38100">
            <a:solidFill>
              <a:srgbClr val="6685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2" name="Oval 21"/>
          <p:cNvSpPr/>
          <p:nvPr/>
        </p:nvSpPr>
        <p:spPr bwMode="ltGray">
          <a:xfrm>
            <a:off x="4966909" y="5699207"/>
            <a:ext cx="137160" cy="137160"/>
          </a:xfrm>
          <a:prstGeom prst="ellipse">
            <a:avLst/>
          </a:prstGeom>
          <a:solidFill>
            <a:schemeClr val="bg1"/>
          </a:solidFill>
          <a:ln w="38100">
            <a:solidFill>
              <a:srgbClr val="6685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73719" y="3963864"/>
            <a:ext cx="3402698" cy="1026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GB" sz="1050" dirty="0" smtClean="0">
                <a:latin typeface="+mj-lt"/>
              </a:rPr>
              <a:t>“ I </a:t>
            </a:r>
            <a:r>
              <a:rPr lang="en-GB" sz="1050" dirty="0">
                <a:latin typeface="+mj-lt"/>
              </a:rPr>
              <a:t>established a partnership with a Malaysian Company, they are now acting as our local </a:t>
            </a:r>
            <a:r>
              <a:rPr lang="en-GB" sz="1050" dirty="0" smtClean="0">
                <a:latin typeface="+mj-lt"/>
              </a:rPr>
              <a:t>representative” </a:t>
            </a:r>
          </a:p>
          <a:p>
            <a:pPr fontAlgn="t"/>
            <a:r>
              <a:rPr lang="en-GB" sz="1050" i="1" dirty="0" smtClean="0">
                <a:latin typeface="+mj-lt"/>
              </a:rPr>
              <a:t>- </a:t>
            </a:r>
            <a:r>
              <a:rPr lang="en-GB" sz="900" i="1" dirty="0" err="1" smtClean="0">
                <a:latin typeface="+mj-lt"/>
              </a:rPr>
              <a:t>Kingspan</a:t>
            </a:r>
            <a:r>
              <a:rPr lang="en-GB" sz="900" i="1" dirty="0" smtClean="0">
                <a:latin typeface="+mj-lt"/>
              </a:rPr>
              <a:t> Environmental </a:t>
            </a:r>
          </a:p>
          <a:p>
            <a:pPr fontAlgn="t">
              <a:lnSpc>
                <a:spcPct val="140000"/>
              </a:lnSpc>
              <a:spcBef>
                <a:spcPts val="400"/>
              </a:spcBef>
              <a:spcAft>
                <a:spcPts val="400"/>
              </a:spcAft>
            </a:pPr>
            <a:endParaRPr lang="en-GB" sz="1050" dirty="0"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51800" y="5540522"/>
            <a:ext cx="3246537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 smtClean="0">
                <a:latin typeface="+mj-lt"/>
              </a:rPr>
              <a:t>“You </a:t>
            </a:r>
            <a:r>
              <a:rPr lang="en-GB" sz="1050" dirty="0">
                <a:latin typeface="+mj-lt"/>
              </a:rPr>
              <a:t>get all the help and the service so you can concentrate on </a:t>
            </a:r>
            <a:r>
              <a:rPr lang="en-GB" sz="1050" dirty="0" smtClean="0">
                <a:latin typeface="+mj-lt"/>
              </a:rPr>
              <a:t>customers”</a:t>
            </a:r>
            <a:r>
              <a:rPr lang="en-GB" sz="1050" i="1" dirty="0">
                <a:latin typeface="+mj-lt"/>
              </a:rPr>
              <a:t> </a:t>
            </a:r>
            <a:endParaRPr lang="en-GB" sz="1050" i="1" dirty="0" smtClean="0">
              <a:latin typeface="+mj-lt"/>
            </a:endParaRPr>
          </a:p>
          <a:p>
            <a:r>
              <a:rPr lang="en-GB" sz="900" i="1" dirty="0" smtClean="0">
                <a:latin typeface="+mj-lt"/>
              </a:rPr>
              <a:t>- </a:t>
            </a:r>
            <a:r>
              <a:rPr lang="en-GB" sz="900" i="1" dirty="0" err="1">
                <a:latin typeface="+mj-lt"/>
              </a:rPr>
              <a:t>Kunste</a:t>
            </a:r>
            <a:r>
              <a:rPr lang="en-GB" sz="900" i="1" dirty="0">
                <a:latin typeface="+mj-lt"/>
              </a:rPr>
              <a:t> </a:t>
            </a:r>
            <a:r>
              <a:rPr lang="en-GB" sz="900" i="1" dirty="0" smtClean="0">
                <a:latin typeface="+mj-lt"/>
              </a:rPr>
              <a:t>Instruments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851800" y="4870698"/>
            <a:ext cx="4365466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latin typeface="+mj-lt"/>
              </a:rPr>
              <a:t>“Many </a:t>
            </a:r>
            <a:r>
              <a:rPr lang="en-US" sz="1050" dirty="0">
                <a:latin typeface="+mj-lt"/>
              </a:rPr>
              <a:t>quality </a:t>
            </a:r>
            <a:r>
              <a:rPr lang="en-US" sz="1050" dirty="0" smtClean="0">
                <a:latin typeface="+mj-lt"/>
              </a:rPr>
              <a:t>meetings” </a:t>
            </a:r>
          </a:p>
          <a:p>
            <a:r>
              <a:rPr lang="en-US" sz="800" dirty="0" smtClean="0">
                <a:latin typeface="+mj-lt"/>
              </a:rPr>
              <a:t>- </a:t>
            </a:r>
            <a:r>
              <a:rPr lang="en-US" sz="900" i="1" dirty="0" err="1" smtClean="0">
                <a:latin typeface="+mj-lt"/>
              </a:rPr>
              <a:t>Aqylon</a:t>
            </a:r>
            <a:endParaRPr lang="en-US" sz="900" i="1" dirty="0" smtClean="0">
              <a:latin typeface="+mj-lt"/>
            </a:endParaRPr>
          </a:p>
          <a:p>
            <a:endParaRPr lang="en-US" sz="1050" dirty="0">
              <a:latin typeface="+mj-lt"/>
            </a:endParaRPr>
          </a:p>
        </p:txBody>
      </p:sp>
      <p:pic>
        <p:nvPicPr>
          <p:cNvPr id="26" name="Picture 25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1123" y="2663535"/>
            <a:ext cx="1926436" cy="1086431"/>
          </a:xfrm>
          <a:prstGeom prst="rect">
            <a:avLst/>
          </a:prstGeom>
        </p:spPr>
      </p:pic>
      <p:pic>
        <p:nvPicPr>
          <p:cNvPr id="27" name="Picture 26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174" y="4253894"/>
            <a:ext cx="446888" cy="446888"/>
          </a:xfrm>
          <a:prstGeom prst="rect">
            <a:avLst/>
          </a:prstGeom>
        </p:spPr>
      </p:pic>
      <p:pic>
        <p:nvPicPr>
          <p:cNvPr id="28" name="Picture 27">
            <a:hlinkClick r:id="rId9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20" y="4990818"/>
            <a:ext cx="446888" cy="446888"/>
          </a:xfrm>
          <a:prstGeom prst="rect">
            <a:avLst/>
          </a:prstGeom>
        </p:spPr>
      </p:pic>
      <p:pic>
        <p:nvPicPr>
          <p:cNvPr id="29" name="Picture 28">
            <a:hlinkClick r:id="rId10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20" y="5931838"/>
            <a:ext cx="446888" cy="44688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76056" y="3970961"/>
            <a:ext cx="775744" cy="695495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18885" y="4747939"/>
            <a:ext cx="711062" cy="695884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85471" y="5535280"/>
            <a:ext cx="756914" cy="694944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26308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-1" y="3429000"/>
            <a:ext cx="9144002" cy="1152128"/>
          </a:xfrm>
        </p:spPr>
        <p:txBody>
          <a:bodyPr>
            <a:normAutofit/>
          </a:bodyPr>
          <a:lstStyle/>
          <a:p>
            <a:r>
              <a:rPr lang="en-GB" dirty="0" smtClean="0">
                <a:hlinkClick r:id="rId2"/>
              </a:rPr>
              <a:t>catherine.frideres@eu-gateway.eu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6370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A4E819-0958-403E-9E67-E13F5B75006D}" type="slidenum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012F5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12F5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2" descr="Low-angle Photo of Four High-rise Curtain Wall Buildings Under White Clouds and Blue S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87624" y="2564904"/>
            <a:ext cx="7056784" cy="1717393"/>
          </a:xfrm>
          <a:prstGeom prst="rect">
            <a:avLst/>
          </a:prstGeom>
          <a:solidFill>
            <a:srgbClr val="FFFFFF">
              <a:alpha val="63922"/>
            </a:srgb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E1E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Business opportunities </a:t>
            </a:r>
            <a:r>
              <a:rPr kumimoji="0" lang="en-GB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2F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</a:t>
            </a:r>
            <a:br>
              <a:rPr kumimoji="0" lang="en-GB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2F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2F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</a:t>
            </a:r>
            <a:r>
              <a:rPr kumimoji="0" lang="en-GB" alt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12F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value and low risk.</a:t>
            </a:r>
            <a:endParaRPr kumimoji="0" lang="en-GB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12F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34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2656200" y="2258965"/>
            <a:ext cx="1727899" cy="1573948"/>
          </a:xfrm>
          <a:prstGeom prst="ellipse">
            <a:avLst/>
          </a:prstGeom>
          <a:solidFill>
            <a:srgbClr val="FCE2D8">
              <a:alpha val="54118"/>
            </a:srgbClr>
          </a:solidFill>
          <a:ln w="127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A4E819-0958-403E-9E67-E13F5B75006D}" type="slidenum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012F5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12F5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96900" y="188913"/>
            <a:ext cx="8547100" cy="11445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 dirty="0" smtClean="0">
                <a:solidFill>
                  <a:srgbClr val="012F5C"/>
                </a:solidFill>
              </a:rPr>
              <a:t>Why go international?</a:t>
            </a:r>
            <a:endParaRPr lang="en-GB" sz="4000" b="1" dirty="0">
              <a:solidFill>
                <a:srgbClr val="012F5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2176695"/>
            <a:ext cx="3244364" cy="29084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35921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2F5C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Accelerate revenue growth</a:t>
            </a:r>
          </a:p>
          <a:p>
            <a:pPr marL="435921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2F5C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Market diversification</a:t>
            </a:r>
          </a:p>
          <a:p>
            <a:pPr marL="435921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2F5C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Get economies of scale</a:t>
            </a:r>
          </a:p>
          <a:p>
            <a:pPr marL="435921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2F5C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Diversify risk</a:t>
            </a:r>
          </a:p>
          <a:p>
            <a:pPr marL="435921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2F5C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Beat competition</a:t>
            </a:r>
          </a:p>
          <a:p>
            <a:pPr marL="435921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2F5C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Get pricing leadership</a:t>
            </a:r>
          </a:p>
          <a:p>
            <a:pPr marL="435921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2F5C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Attract A+ talent</a:t>
            </a:r>
          </a:p>
          <a:p>
            <a:pPr marL="435921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2F5C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Optimise cost structure</a:t>
            </a:r>
          </a:p>
          <a:p>
            <a:pPr marL="435921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2F5C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Less dependent on local economy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12F5C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0623" y="5713511"/>
            <a:ext cx="289181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-227681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Create shareholder </a:t>
            </a:r>
          </a:p>
          <a:p>
            <a:pPr marL="0" marR="0" lvl="0" indent="-227681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value !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1412776"/>
            <a:ext cx="309379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-22768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2F5C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Benefits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12F5C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of business </a:t>
            </a:r>
          </a:p>
          <a:p>
            <a:pPr marL="0" marR="0" lvl="0" indent="-22768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12F5C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collaboration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12F5C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10" name="Isosceles Triangle 169"/>
          <p:cNvSpPr/>
          <p:nvPr/>
        </p:nvSpPr>
        <p:spPr>
          <a:xfrm rot="10800000">
            <a:off x="6156177" y="5229200"/>
            <a:ext cx="1726776" cy="265538"/>
          </a:xfrm>
          <a:prstGeom prst="triangle">
            <a:avLst/>
          </a:prstGeom>
          <a:solidFill>
            <a:schemeClr val="bg1">
              <a:lumMod val="65000"/>
            </a:schemeClr>
          </a:solidFill>
          <a:ln w="25400">
            <a:noFill/>
          </a:ln>
        </p:spPr>
        <p:txBody>
          <a:bodyPr vert="horz" wrap="square" lIns="75891" tIns="37946" rIns="75891" bIns="37946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79329" y="5516369"/>
            <a:ext cx="3845460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870304" y="2131993"/>
            <a:ext cx="29288" cy="351794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-47587" y="2331681"/>
            <a:ext cx="94717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2F5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Shareholder value creation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12F5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40721" y="5600273"/>
            <a:ext cx="1072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2F5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Time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12F5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943987" y="4497677"/>
            <a:ext cx="914400" cy="851647"/>
          </a:xfrm>
          <a:custGeom>
            <a:avLst/>
            <a:gdLst>
              <a:gd name="connsiteX0" fmla="*/ 0 w 914400"/>
              <a:gd name="connsiteY0" fmla="*/ 851647 h 851647"/>
              <a:gd name="connsiteX1" fmla="*/ 457200 w 914400"/>
              <a:gd name="connsiteY1" fmla="*/ 726141 h 851647"/>
              <a:gd name="connsiteX2" fmla="*/ 618565 w 914400"/>
              <a:gd name="connsiteY2" fmla="*/ 206188 h 851647"/>
              <a:gd name="connsiteX3" fmla="*/ 914400 w 914400"/>
              <a:gd name="connsiteY3" fmla="*/ 0 h 8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851647">
                <a:moveTo>
                  <a:pt x="0" y="851647"/>
                </a:moveTo>
                <a:cubicBezTo>
                  <a:pt x="177053" y="842682"/>
                  <a:pt x="354106" y="833717"/>
                  <a:pt x="457200" y="726141"/>
                </a:cubicBezTo>
                <a:cubicBezTo>
                  <a:pt x="560294" y="618565"/>
                  <a:pt x="542365" y="327211"/>
                  <a:pt x="618565" y="206188"/>
                </a:cubicBezTo>
                <a:cubicBezTo>
                  <a:pt x="694765" y="85165"/>
                  <a:pt x="804582" y="42582"/>
                  <a:pt x="914400" y="0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925169" y="3584602"/>
            <a:ext cx="914400" cy="851647"/>
          </a:xfrm>
          <a:custGeom>
            <a:avLst/>
            <a:gdLst>
              <a:gd name="connsiteX0" fmla="*/ 0 w 914400"/>
              <a:gd name="connsiteY0" fmla="*/ 851647 h 851647"/>
              <a:gd name="connsiteX1" fmla="*/ 457200 w 914400"/>
              <a:gd name="connsiteY1" fmla="*/ 726141 h 851647"/>
              <a:gd name="connsiteX2" fmla="*/ 618565 w 914400"/>
              <a:gd name="connsiteY2" fmla="*/ 206188 h 851647"/>
              <a:gd name="connsiteX3" fmla="*/ 914400 w 914400"/>
              <a:gd name="connsiteY3" fmla="*/ 0 h 8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851647">
                <a:moveTo>
                  <a:pt x="0" y="851647"/>
                </a:moveTo>
                <a:cubicBezTo>
                  <a:pt x="177053" y="842682"/>
                  <a:pt x="354106" y="833717"/>
                  <a:pt x="457200" y="726141"/>
                </a:cubicBezTo>
                <a:cubicBezTo>
                  <a:pt x="560294" y="618565"/>
                  <a:pt x="542365" y="327211"/>
                  <a:pt x="618565" y="206188"/>
                </a:cubicBezTo>
                <a:cubicBezTo>
                  <a:pt x="694765" y="85165"/>
                  <a:pt x="804582" y="42582"/>
                  <a:pt x="914400" y="0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911577" y="2472485"/>
            <a:ext cx="1296144" cy="1087220"/>
          </a:xfrm>
          <a:custGeom>
            <a:avLst/>
            <a:gdLst>
              <a:gd name="connsiteX0" fmla="*/ 0 w 914400"/>
              <a:gd name="connsiteY0" fmla="*/ 851647 h 851647"/>
              <a:gd name="connsiteX1" fmla="*/ 457200 w 914400"/>
              <a:gd name="connsiteY1" fmla="*/ 726141 h 851647"/>
              <a:gd name="connsiteX2" fmla="*/ 618565 w 914400"/>
              <a:gd name="connsiteY2" fmla="*/ 206188 h 851647"/>
              <a:gd name="connsiteX3" fmla="*/ 914400 w 914400"/>
              <a:gd name="connsiteY3" fmla="*/ 0 h 8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851647">
                <a:moveTo>
                  <a:pt x="0" y="851647"/>
                </a:moveTo>
                <a:cubicBezTo>
                  <a:pt x="177053" y="842682"/>
                  <a:pt x="354106" y="833717"/>
                  <a:pt x="457200" y="726141"/>
                </a:cubicBezTo>
                <a:cubicBezTo>
                  <a:pt x="560294" y="618565"/>
                  <a:pt x="542365" y="327211"/>
                  <a:pt x="618565" y="206188"/>
                </a:cubicBezTo>
                <a:cubicBezTo>
                  <a:pt x="694765" y="85165"/>
                  <a:pt x="804582" y="42582"/>
                  <a:pt x="914400" y="0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9149" y="4830995"/>
            <a:ext cx="1072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B7C7E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Technology proven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7B7C7E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54377" y="3759848"/>
            <a:ext cx="1072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B7C7E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Local/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7B7C7E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B7C7E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regional market proven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7B7C7E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46740" y="3068542"/>
            <a:ext cx="1072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B7C7E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Global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7B7C7E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88334" y="2206352"/>
            <a:ext cx="1072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Exit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56200" y="2649348"/>
            <a:ext cx="1072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Global value acceleration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Isosceles Triangle 25"/>
          <p:cNvSpPr/>
          <p:nvPr/>
        </p:nvSpPr>
        <p:spPr>
          <a:xfrm rot="3597824">
            <a:off x="4139054" y="2382936"/>
            <a:ext cx="188281" cy="154080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5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urned on Pendant La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5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A4E819-0958-403E-9E67-E13F5B75006D}" type="slidenum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012F5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12F5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6820" y="260648"/>
            <a:ext cx="8545660" cy="1484784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bg1"/>
                </a:solidFill>
              </a:rPr>
              <a:t>Companies that expand must answer critical questions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3232869"/>
            <a:ext cx="9073008" cy="358050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5057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A4E819-0958-403E-9E67-E13F5B75006D}" type="slidenum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012F5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12F5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50" name="Picture 2" descr="Man Wearing Hoodie and Black Pants Climbing Up Pile of Ro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58756"/>
            <a:ext cx="9144000" cy="6099244"/>
          </a:xfrm>
          <a:prstGeom prst="rect">
            <a:avLst/>
          </a:prstGeom>
          <a:solidFill>
            <a:srgbClr val="002060"/>
          </a:solidFill>
          <a:extLst/>
        </p:spPr>
      </p:pic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6820" y="72008"/>
            <a:ext cx="8545660" cy="98072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4000" dirty="0" smtClean="0"/>
              <a:t>And face several </a:t>
            </a:r>
            <a:r>
              <a:rPr lang="en-US" sz="4000" dirty="0" smtClean="0">
                <a:solidFill>
                  <a:srgbClr val="C00000"/>
                </a:solidFill>
              </a:rPr>
              <a:t>barriers.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4644488" y="3426385"/>
            <a:ext cx="4320000" cy="3242974"/>
          </a:xfrm>
          <a:prstGeom prst="rect">
            <a:avLst/>
          </a:prstGeom>
          <a:solidFill>
            <a:schemeClr val="bg1"/>
          </a:solidFill>
          <a:ln>
            <a:solidFill>
              <a:srgbClr val="012F5C"/>
            </a:solidFill>
          </a:ln>
        </p:spPr>
        <p:txBody>
          <a:bodyPr vert="horz" lIns="71992" tIns="71992" rIns="71992" bIns="71992" rtlCol="0">
            <a:noAutofit/>
          </a:bodyPr>
          <a:lstStyle>
            <a:lvl1pPr marL="0" marR="0" indent="-305647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Tx/>
              <a:buFontTx/>
              <a:buNone/>
              <a:tabLst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305647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611295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916942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222589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›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305647" marR="0" indent="-305647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611295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916942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marL="180975" marR="0" lvl="0" indent="-180975" algn="just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prstClr val="white">
                  <a:lumMod val="50000"/>
                </a:prstClr>
              </a:buClr>
              <a:buSzTx/>
              <a:buFont typeface="Webdings" panose="05030102010509060703" pitchFamily="18" charset="2"/>
              <a:buChar char="&lt;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Lack of capital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to finance international activities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180975" marR="0" lvl="0" indent="-180975" algn="just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prstClr val="white">
                  <a:lumMod val="50000"/>
                </a:prstClr>
              </a:buClr>
              <a:buSzTx/>
              <a:buFont typeface="Webdings" panose="05030102010509060703" pitchFamily="18" charset="2"/>
              <a:buChar char="&lt;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Lack of adequate public support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(fragmentation and overlap of the existing support measures as well as the lack of coordination between the responsible government bodies)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180975" marR="0" lvl="0" indent="-180975" algn="just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prstClr val="white">
                  <a:lumMod val="50000"/>
                </a:prstClr>
              </a:buClr>
              <a:buSzTx/>
              <a:buFont typeface="Webdings" panose="05030102010509060703" pitchFamily="18" charset="2"/>
              <a:buChar char="&lt;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Lack of adequate information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on potential overseas business partner and customers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180975" marR="0" lvl="0" indent="-180975" algn="just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prstClr val="white">
                  <a:lumMod val="50000"/>
                </a:prstClr>
              </a:buClr>
              <a:buSzTx/>
              <a:buFont typeface="Webdings" panose="05030102010509060703" pitchFamily="18" charset="2"/>
              <a:buChar char="&lt;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Laws and regulations in the foreign country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(contract law, customs rules, technical regulations  and standards, technology transfer, intellectual or industrial property rights)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180975" marR="0" lvl="0" indent="-180975" algn="just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prstClr val="white">
                  <a:lumMod val="50000"/>
                </a:prstClr>
              </a:buClr>
              <a:buSzTx/>
              <a:buFont typeface="Webdings" panose="05030102010509060703" pitchFamily="18" charset="2"/>
              <a:buChar char="&lt;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Tariffs or other trade barriers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 the foreign market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180975" marR="0" lvl="0" indent="-180975" algn="just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prstClr val="white">
                  <a:lumMod val="50000"/>
                </a:prstClr>
              </a:buClr>
              <a:buSzTx/>
              <a:buFont typeface="Webdings" panose="05030102010509060703" pitchFamily="18" charset="2"/>
              <a:buChar char="&lt;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Cultural differences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180975" marR="0" lvl="0" indent="-180975" algn="just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prstClr val="white">
                  <a:lumMod val="50000"/>
                </a:prstClr>
              </a:buClr>
              <a:buSzTx/>
              <a:buFont typeface="Webdings" panose="05030102010509060703" pitchFamily="18" charset="2"/>
              <a:buChar char="&lt;"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Potentially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uncertain political fundamentals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180975" marR="0" lvl="0" indent="-180975" algn="just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prstClr val="white">
                  <a:lumMod val="50000"/>
                </a:prstClr>
              </a:buClr>
              <a:buSzTx/>
              <a:buFont typeface="Webdings" panose="05030102010509060703" pitchFamily="18" charset="2"/>
              <a:buChar char="&lt;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Overwhelming bureaucratic policies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(e.g. paperwork needed for transport)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180975" marR="0" lvl="0" indent="-180975" algn="just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prstClr val="white">
                  <a:lumMod val="50000"/>
                </a:prstClr>
              </a:buClr>
              <a:buSzTx/>
              <a:buFont typeface="Webdings" panose="05030102010509060703" pitchFamily="18" charset="2"/>
              <a:buChar char="&lt;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Difficulty of obtaining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reliable foreign representation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180975" marR="0" lvl="0" indent="-180975" algn="just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prstClr val="white">
                  <a:lumMod val="50000"/>
                </a:prstClr>
              </a:buClr>
              <a:buSzTx/>
              <a:buFont typeface="Webdings" panose="05030102010509060703" pitchFamily="18" charset="2"/>
              <a:buChar char="&lt;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Exchange rate fluctuations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Content Placeholder 2"/>
          <p:cNvSpPr>
            <a:spLocks noGrp="1"/>
          </p:cNvSpPr>
          <p:nvPr/>
        </p:nvSpPr>
        <p:spPr>
          <a:xfrm>
            <a:off x="179512" y="3426385"/>
            <a:ext cx="4320000" cy="3242974"/>
          </a:xfrm>
          <a:prstGeom prst="rect">
            <a:avLst/>
          </a:prstGeom>
          <a:solidFill>
            <a:schemeClr val="bg1"/>
          </a:solidFill>
          <a:ln>
            <a:solidFill>
              <a:srgbClr val="012F5C"/>
            </a:solidFill>
          </a:ln>
        </p:spPr>
        <p:txBody>
          <a:bodyPr vert="horz" lIns="71992" tIns="71992" rIns="71992" bIns="71992" rtlCol="0">
            <a:noAutofit/>
          </a:bodyPr>
          <a:lstStyle>
            <a:lvl1pPr marL="0" marR="0" indent="-305647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Tx/>
              <a:buFontTx/>
              <a:buNone/>
              <a:tabLst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305647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611295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916942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222589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›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305647" marR="0" indent="-305647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611295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916942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marL="180975" marR="0" lvl="0" indent="-180975" algn="just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prstClr val="white">
                  <a:lumMod val="50000"/>
                </a:prstClr>
              </a:buClr>
              <a:buSzTx/>
              <a:buFont typeface="Webdings" panose="05030102010509060703" pitchFamily="18" charset="2"/>
              <a:buChar char="&lt;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Price of their product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or service (depends on general prices in the home market and the level of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business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efficiency)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180975" marR="0" lvl="0" indent="-180975" algn="just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prstClr val="white">
                  <a:lumMod val="50000"/>
                </a:prstClr>
              </a:buClr>
              <a:buSzTx/>
              <a:buFont typeface="Webdings" panose="05030102010509060703" pitchFamily="18" charset="2"/>
              <a:buChar char="&lt;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Product quality and specifications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180975" marR="0" lvl="0" indent="-180975" algn="just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prstClr val="white">
                  <a:lumMod val="50000"/>
                </a:prstClr>
              </a:buClr>
              <a:buSzTx/>
              <a:buFont typeface="Webdings" panose="05030102010509060703" pitchFamily="18" charset="2"/>
              <a:buChar char="&lt;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High cost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of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internationalisation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180975" marR="0" lvl="0" indent="-180975" algn="just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prstClr val="white">
                  <a:lumMod val="50000"/>
                </a:prstClr>
              </a:buClr>
              <a:buSzTx/>
              <a:buFont typeface="Webdings" panose="05030102010509060703" pitchFamily="18" charset="2"/>
              <a:buChar char="&lt;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Language barriers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180975" marR="0" lvl="0" indent="-180975" algn="just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prstClr val="white">
                  <a:lumMod val="50000"/>
                </a:prstClr>
              </a:buClr>
              <a:buSzTx/>
              <a:buFont typeface="Webdings" panose="05030102010509060703" pitchFamily="18" charset="2"/>
              <a:buChar char="&lt;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Lack of managerial time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180975" marR="0" lvl="0" indent="-180975" algn="just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prstClr val="white">
                  <a:lumMod val="50000"/>
                </a:prstClr>
              </a:buClr>
              <a:buSzTx/>
              <a:buFont typeface="Webdings" panose="05030102010509060703" pitchFamily="18" charset="2"/>
              <a:buChar char="&lt;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Not enough and/or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untrained staff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180975" marR="0" lvl="0" indent="-180975" algn="just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prstClr val="white">
                  <a:lumMod val="50000"/>
                </a:prstClr>
              </a:buClr>
              <a:buSzTx/>
              <a:buFont typeface="Webdings" panose="05030102010509060703" pitchFamily="18" charset="2"/>
              <a:buChar char="&lt;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Lack of knowledge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and necessary skills on external markets, international business, marketing and management skills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79512" y="2780928"/>
            <a:ext cx="4320000" cy="576064"/>
            <a:chOff x="293679" y="2492896"/>
            <a:chExt cx="5280809" cy="659917"/>
          </a:xfrm>
        </p:grpSpPr>
        <p:sp>
          <p:nvSpPr>
            <p:cNvPr id="16" name="Rectangle 15"/>
            <p:cNvSpPr/>
            <p:nvPr/>
          </p:nvSpPr>
          <p:spPr>
            <a:xfrm>
              <a:off x="293679" y="2492896"/>
              <a:ext cx="5280809" cy="659917"/>
            </a:xfrm>
            <a:prstGeom prst="rect">
              <a:avLst/>
            </a:prstGeom>
            <a:solidFill>
              <a:srgbClr val="012F5C"/>
            </a:solidFill>
            <a:ln>
              <a:solidFill>
                <a:srgbClr val="012F5C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>Internal barriers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93679" y="2492896"/>
              <a:ext cx="5280809" cy="6599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77800" tIns="101600" rIns="177800" bIns="101600" numCol="1" spcCol="1270" anchor="ctr" anchorCtr="0">
              <a:noAutofit/>
            </a:bodyPr>
            <a:lstStyle/>
            <a:p>
              <a:pPr marL="0" marR="0" lvl="0" indent="0" algn="ctr" defTabSz="111112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8" name="Group 140"/>
          <p:cNvGrpSpPr/>
          <p:nvPr/>
        </p:nvGrpSpPr>
        <p:grpSpPr>
          <a:xfrm>
            <a:off x="4644488" y="2780928"/>
            <a:ext cx="4320000" cy="576064"/>
            <a:chOff x="6123065" y="1390767"/>
            <a:chExt cx="1342223" cy="536889"/>
          </a:xfrm>
        </p:grpSpPr>
        <p:sp>
          <p:nvSpPr>
            <p:cNvPr id="19" name="Rectangle 18"/>
            <p:cNvSpPr/>
            <p:nvPr/>
          </p:nvSpPr>
          <p:spPr>
            <a:xfrm>
              <a:off x="6123065" y="1390767"/>
              <a:ext cx="1342223" cy="536889"/>
            </a:xfrm>
            <a:prstGeom prst="rect">
              <a:avLst/>
            </a:prstGeom>
            <a:solidFill>
              <a:srgbClr val="012F5C"/>
            </a:solidFill>
            <a:ln>
              <a:solidFill>
                <a:srgbClr val="012F5C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>External barriers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123065" y="1390767"/>
              <a:ext cx="1342223" cy="5368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77800" tIns="101600" rIns="177800" bIns="101600" numCol="1" spcCol="1270" anchor="ctr" anchorCtr="0">
              <a:noAutofit/>
            </a:bodyPr>
            <a:lstStyle/>
            <a:p>
              <a:pPr marL="0" marR="0" lvl="0" indent="0" algn="ctr" defTabSz="111112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741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A4E819-0958-403E-9E67-E13F5B75006D}" type="slidenum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012F5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12F5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0"/>
            <a:ext cx="9144000" cy="602246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345380" y="3573016"/>
            <a:ext cx="8547100" cy="212407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structured approach for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facilitating long-lasting business collaborations.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228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A4E819-0958-403E-9E67-E13F5B75006D}" type="slidenum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012F5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12F5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33" y="1484783"/>
            <a:ext cx="8870063" cy="450006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703" y="5919549"/>
            <a:ext cx="875622" cy="78701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709" y="5197832"/>
            <a:ext cx="875622" cy="78701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947" y="5904655"/>
            <a:ext cx="855602" cy="76902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169408"/>
            <a:ext cx="875622" cy="78701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056" y="5174034"/>
            <a:ext cx="875622" cy="7870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879" y="5938381"/>
            <a:ext cx="875621" cy="84668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46" y="5232387"/>
            <a:ext cx="491381" cy="63327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0" t="5381" b="3196"/>
          <a:stretch/>
        </p:blipFill>
        <p:spPr>
          <a:xfrm>
            <a:off x="1452256" y="5984851"/>
            <a:ext cx="747839" cy="6900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30"/>
          <a:stretch/>
        </p:blipFill>
        <p:spPr>
          <a:xfrm>
            <a:off x="3152021" y="5179778"/>
            <a:ext cx="735256" cy="7870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718" y="1103243"/>
            <a:ext cx="9072870" cy="2676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4388" y="253850"/>
            <a:ext cx="900101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prstClr val="black"/>
              </a:buClr>
            </a:pPr>
            <a:r>
              <a:rPr lang="en-GB" altLang="en-US" sz="2600" b="1" dirty="0" smtClean="0">
                <a:solidFill>
                  <a:srgbClr val="012F5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Over </a:t>
            </a:r>
            <a:r>
              <a:rPr lang="en-GB" altLang="en-US" sz="2600" b="1" dirty="0" smtClean="0">
                <a:solidFill>
                  <a:srgbClr val="6C8E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50 Business Missions </a:t>
            </a:r>
            <a:r>
              <a:rPr lang="en-GB" altLang="en-US" sz="2600" b="1" dirty="0" smtClean="0">
                <a:solidFill>
                  <a:srgbClr val="012F5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from 2016 to 2020. Open to </a:t>
            </a:r>
            <a:r>
              <a:rPr lang="en-GB" altLang="en-US" sz="2600" b="1" dirty="0" smtClean="0">
                <a:solidFill>
                  <a:srgbClr val="6C8E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2700 European companies </a:t>
            </a:r>
            <a:r>
              <a:rPr lang="en-GB" altLang="en-US" sz="2600" b="1" dirty="0" smtClean="0">
                <a:solidFill>
                  <a:srgbClr val="012F5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and targeting 9 Sectors</a:t>
            </a:r>
            <a:endParaRPr lang="en-GB" altLang="en-US" sz="2600" b="1" dirty="0">
              <a:solidFill>
                <a:srgbClr val="012F5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3608" y="3160722"/>
            <a:ext cx="216024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71600" y="3101446"/>
            <a:ext cx="360040" cy="2451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710" b="1" dirty="0" smtClean="0">
                <a:solidFill>
                  <a:srgbClr val="918C94"/>
                </a:solidFill>
              </a:rPr>
              <a:t>four</a:t>
            </a:r>
            <a:endParaRPr lang="en-US" sz="710" b="1" dirty="0">
              <a:solidFill>
                <a:srgbClr val="918C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36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E819-0958-403E-9E67-E13F5B75006D}" type="slidenum">
              <a:rPr lang="en-GB" b="1" smtClean="0"/>
              <a:pPr/>
              <a:t>8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The mission life cycle</a:t>
            </a:r>
            <a:endParaRPr lang="en-GB" dirty="0"/>
          </a:p>
        </p:txBody>
      </p:sp>
      <p:pic>
        <p:nvPicPr>
          <p:cNvPr id="6" name="Content Placeholder 5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520" y="1556792"/>
            <a:ext cx="8640960" cy="430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7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E819-0958-403E-9E67-E13F5B75006D}" type="slidenum">
              <a:rPr lang="en-GB" b="1" smtClean="0"/>
              <a:pPr/>
              <a:t>9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Benefits for companies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256284" y="1772816"/>
            <a:ext cx="6484068" cy="4392488"/>
          </a:xfrm>
        </p:spPr>
        <p:txBody>
          <a:bodyPr>
            <a:normAutofit fontScale="70000" lnSpcReduction="20000"/>
          </a:bodyPr>
          <a:lstStyle/>
          <a:p>
            <a:pPr fontAlgn="t">
              <a:lnSpc>
                <a:spcPct val="14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dirty="0" smtClean="0">
                <a:solidFill>
                  <a:srgbClr val="000000"/>
                </a:solidFill>
                <a:latin typeface="+mj-lt"/>
              </a:rPr>
              <a:t>Privileged access to focused</a:t>
            </a:r>
            <a:r>
              <a:rPr lang="fr-CH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fr-CH" dirty="0">
                <a:solidFill>
                  <a:srgbClr val="000000"/>
                </a:solidFill>
                <a:latin typeface="+mj-lt"/>
              </a:rPr>
              <a:t>business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opportunities </a:t>
            </a:r>
            <a:endParaRPr lang="en-GB" sz="2400" dirty="0">
              <a:latin typeface="+mj-lt"/>
            </a:endParaRPr>
          </a:p>
          <a:p>
            <a:pPr fontAlgn="t">
              <a:lnSpc>
                <a:spcPct val="14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dirty="0">
                <a:solidFill>
                  <a:srgbClr val="000000"/>
                </a:solidFill>
                <a:latin typeface="+mj-lt"/>
              </a:rPr>
              <a:t>Meetings with select business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partners</a:t>
            </a:r>
          </a:p>
          <a:p>
            <a:pPr fontAlgn="t">
              <a:lnSpc>
                <a:spcPct val="14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dirty="0" smtClean="0">
                <a:solidFill>
                  <a:srgbClr val="000000"/>
                </a:solidFill>
                <a:latin typeface="+mj-lt"/>
              </a:rPr>
              <a:t>Readily 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available market intelligence </a:t>
            </a:r>
            <a:endParaRPr lang="en-GB" sz="2400" dirty="0" smtClean="0">
              <a:latin typeface="+mj-lt"/>
            </a:endParaRPr>
          </a:p>
          <a:p>
            <a:pPr fontAlgn="t">
              <a:lnSpc>
                <a:spcPct val="14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dirty="0" smtClean="0">
                <a:solidFill>
                  <a:srgbClr val="000000"/>
                </a:solidFill>
                <a:latin typeface="+mj-lt"/>
              </a:rPr>
              <a:t>Participation 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in large sector </a:t>
            </a:r>
            <a:r>
              <a:rPr lang="en-GB" dirty="0" smtClean="0">
                <a:solidFill>
                  <a:srgbClr val="000000"/>
                </a:solidFill>
                <a:latin typeface="+mj-lt"/>
              </a:rPr>
              <a:t>events</a:t>
            </a:r>
            <a:endParaRPr lang="en-GB" sz="2400" dirty="0" smtClean="0">
              <a:latin typeface="+mj-lt"/>
            </a:endParaRPr>
          </a:p>
          <a:p>
            <a:pPr fontAlgn="t">
              <a:lnSpc>
                <a:spcPct val="14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dirty="0" smtClean="0">
                <a:solidFill>
                  <a:srgbClr val="000000"/>
                </a:solidFill>
                <a:latin typeface="+mj-lt"/>
              </a:rPr>
              <a:t>Low 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entry </a:t>
            </a:r>
            <a:r>
              <a:rPr lang="en-GB" dirty="0" smtClean="0">
                <a:solidFill>
                  <a:srgbClr val="000000"/>
                </a:solidFill>
                <a:latin typeface="+mj-lt"/>
              </a:rPr>
              <a:t>costs</a:t>
            </a:r>
            <a:endParaRPr lang="en-GB" sz="2400" dirty="0" smtClean="0">
              <a:latin typeface="+mj-lt"/>
            </a:endParaRPr>
          </a:p>
          <a:p>
            <a:pPr fontAlgn="t">
              <a:lnSpc>
                <a:spcPct val="14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dirty="0" smtClean="0">
                <a:solidFill>
                  <a:srgbClr val="000000"/>
                </a:solidFill>
                <a:latin typeface="+mj-lt"/>
              </a:rPr>
              <a:t>Tailored coaching on internationalisation strategy</a:t>
            </a:r>
            <a:endParaRPr lang="en-GB" sz="2400" dirty="0" smtClean="0">
              <a:latin typeface="+mj-lt"/>
            </a:endParaRPr>
          </a:p>
          <a:p>
            <a:pPr fontAlgn="t">
              <a:lnSpc>
                <a:spcPct val="14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dirty="0" smtClean="0">
                <a:solidFill>
                  <a:srgbClr val="000000"/>
                </a:solidFill>
                <a:latin typeface="+mj-lt"/>
              </a:rPr>
              <a:t>Services 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on the </a:t>
            </a:r>
            <a:r>
              <a:rPr lang="en-GB" dirty="0" smtClean="0">
                <a:solidFill>
                  <a:srgbClr val="000000"/>
                </a:solidFill>
                <a:latin typeface="+mj-lt"/>
              </a:rPr>
              <a:t>spot</a:t>
            </a:r>
            <a:endParaRPr lang="en-GB" sz="2400" dirty="0" smtClean="0">
              <a:latin typeface="+mj-lt"/>
            </a:endParaRPr>
          </a:p>
          <a:p>
            <a:pPr fontAlgn="t">
              <a:lnSpc>
                <a:spcPct val="14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dirty="0" smtClean="0">
                <a:solidFill>
                  <a:srgbClr val="000000"/>
                </a:solidFill>
                <a:latin typeface="+mj-lt"/>
              </a:rPr>
              <a:t>Post-mission 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business support to facilitate the deal  </a:t>
            </a:r>
            <a:endParaRPr lang="en-GB" sz="2400" dirty="0">
              <a:latin typeface="+mj-lt"/>
            </a:endParaRPr>
          </a:p>
          <a:p>
            <a:pPr>
              <a:lnSpc>
                <a:spcPct val="140000"/>
              </a:lnSpc>
            </a:pPr>
            <a:endParaRPr lang="en-GB" dirty="0"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028384" y="1556792"/>
            <a:ext cx="612000" cy="612000"/>
            <a:chOff x="1467520" y="2258092"/>
            <a:chExt cx="612000" cy="612000"/>
          </a:xfrm>
          <a:solidFill>
            <a:schemeClr val="accent4"/>
          </a:solidFill>
        </p:grpSpPr>
        <p:sp>
          <p:nvSpPr>
            <p:cNvPr id="7" name="Oval 6"/>
            <p:cNvSpPr/>
            <p:nvPr/>
          </p:nvSpPr>
          <p:spPr bwMode="ltGray">
            <a:xfrm>
              <a:off x="1467520" y="2258092"/>
              <a:ext cx="612000" cy="6120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8" name="Freeform 4888"/>
            <p:cNvSpPr>
              <a:spLocks noEditPoints="1"/>
            </p:cNvSpPr>
            <p:nvPr/>
          </p:nvSpPr>
          <p:spPr bwMode="auto">
            <a:xfrm>
              <a:off x="1543157" y="2426474"/>
              <a:ext cx="460727" cy="281286"/>
            </a:xfrm>
            <a:custGeom>
              <a:avLst/>
              <a:gdLst>
                <a:gd name="T0" fmla="*/ 190 w 380"/>
                <a:gd name="T1" fmla="*/ 0 h 232"/>
                <a:gd name="T2" fmla="*/ 130 w 380"/>
                <a:gd name="T3" fmla="*/ 8 h 232"/>
                <a:gd name="T4" fmla="*/ 78 w 380"/>
                <a:gd name="T5" fmla="*/ 32 h 232"/>
                <a:gd name="T6" fmla="*/ 34 w 380"/>
                <a:gd name="T7" fmla="*/ 68 h 232"/>
                <a:gd name="T8" fmla="*/ 0 w 380"/>
                <a:gd name="T9" fmla="*/ 116 h 232"/>
                <a:gd name="T10" fmla="*/ 16 w 380"/>
                <a:gd name="T11" fmla="*/ 140 h 232"/>
                <a:gd name="T12" fmla="*/ 54 w 380"/>
                <a:gd name="T13" fmla="*/ 184 h 232"/>
                <a:gd name="T14" fmla="*/ 102 w 380"/>
                <a:gd name="T15" fmla="*/ 214 h 232"/>
                <a:gd name="T16" fmla="*/ 160 w 380"/>
                <a:gd name="T17" fmla="*/ 230 h 232"/>
                <a:gd name="T18" fmla="*/ 190 w 380"/>
                <a:gd name="T19" fmla="*/ 232 h 232"/>
                <a:gd name="T20" fmla="*/ 250 w 380"/>
                <a:gd name="T21" fmla="*/ 224 h 232"/>
                <a:gd name="T22" fmla="*/ 302 w 380"/>
                <a:gd name="T23" fmla="*/ 200 h 232"/>
                <a:gd name="T24" fmla="*/ 346 w 380"/>
                <a:gd name="T25" fmla="*/ 164 h 232"/>
                <a:gd name="T26" fmla="*/ 380 w 380"/>
                <a:gd name="T27" fmla="*/ 116 h 232"/>
                <a:gd name="T28" fmla="*/ 364 w 380"/>
                <a:gd name="T29" fmla="*/ 92 h 232"/>
                <a:gd name="T30" fmla="*/ 326 w 380"/>
                <a:gd name="T31" fmla="*/ 48 h 232"/>
                <a:gd name="T32" fmla="*/ 278 w 380"/>
                <a:gd name="T33" fmla="*/ 18 h 232"/>
                <a:gd name="T34" fmla="*/ 220 w 380"/>
                <a:gd name="T35" fmla="*/ 2 h 232"/>
                <a:gd name="T36" fmla="*/ 190 w 380"/>
                <a:gd name="T37" fmla="*/ 0 h 232"/>
                <a:gd name="T38" fmla="*/ 190 w 380"/>
                <a:gd name="T39" fmla="*/ 212 h 232"/>
                <a:gd name="T40" fmla="*/ 152 w 380"/>
                <a:gd name="T41" fmla="*/ 204 h 232"/>
                <a:gd name="T42" fmla="*/ 122 w 380"/>
                <a:gd name="T43" fmla="*/ 184 h 232"/>
                <a:gd name="T44" fmla="*/ 102 w 380"/>
                <a:gd name="T45" fmla="*/ 154 h 232"/>
                <a:gd name="T46" fmla="*/ 94 w 380"/>
                <a:gd name="T47" fmla="*/ 116 h 232"/>
                <a:gd name="T48" fmla="*/ 96 w 380"/>
                <a:gd name="T49" fmla="*/ 96 h 232"/>
                <a:gd name="T50" fmla="*/ 110 w 380"/>
                <a:gd name="T51" fmla="*/ 62 h 232"/>
                <a:gd name="T52" fmla="*/ 136 w 380"/>
                <a:gd name="T53" fmla="*/ 36 h 232"/>
                <a:gd name="T54" fmla="*/ 170 w 380"/>
                <a:gd name="T55" fmla="*/ 22 h 232"/>
                <a:gd name="T56" fmla="*/ 190 w 380"/>
                <a:gd name="T57" fmla="*/ 20 h 232"/>
                <a:gd name="T58" fmla="*/ 228 w 380"/>
                <a:gd name="T59" fmla="*/ 28 h 232"/>
                <a:gd name="T60" fmla="*/ 258 w 380"/>
                <a:gd name="T61" fmla="*/ 48 h 232"/>
                <a:gd name="T62" fmla="*/ 278 w 380"/>
                <a:gd name="T63" fmla="*/ 78 h 232"/>
                <a:gd name="T64" fmla="*/ 286 w 380"/>
                <a:gd name="T65" fmla="*/ 116 h 232"/>
                <a:gd name="T66" fmla="*/ 284 w 380"/>
                <a:gd name="T67" fmla="*/ 136 h 232"/>
                <a:gd name="T68" fmla="*/ 270 w 380"/>
                <a:gd name="T69" fmla="*/ 170 h 232"/>
                <a:gd name="T70" fmla="*/ 244 w 380"/>
                <a:gd name="T71" fmla="*/ 196 h 232"/>
                <a:gd name="T72" fmla="*/ 210 w 380"/>
                <a:gd name="T73" fmla="*/ 210 h 232"/>
                <a:gd name="T74" fmla="*/ 190 w 380"/>
                <a:gd name="T75" fmla="*/ 212 h 232"/>
                <a:gd name="T76" fmla="*/ 242 w 380"/>
                <a:gd name="T77" fmla="*/ 116 h 232"/>
                <a:gd name="T78" fmla="*/ 238 w 380"/>
                <a:gd name="T79" fmla="*/ 136 h 232"/>
                <a:gd name="T80" fmla="*/ 228 w 380"/>
                <a:gd name="T81" fmla="*/ 154 h 232"/>
                <a:gd name="T82" fmla="*/ 210 w 380"/>
                <a:gd name="T83" fmla="*/ 164 h 232"/>
                <a:gd name="T84" fmla="*/ 190 w 380"/>
                <a:gd name="T85" fmla="*/ 168 h 232"/>
                <a:gd name="T86" fmla="*/ 180 w 380"/>
                <a:gd name="T87" fmla="*/ 168 h 232"/>
                <a:gd name="T88" fmla="*/ 160 w 380"/>
                <a:gd name="T89" fmla="*/ 160 h 232"/>
                <a:gd name="T90" fmla="*/ 146 w 380"/>
                <a:gd name="T91" fmla="*/ 146 h 232"/>
                <a:gd name="T92" fmla="*/ 138 w 380"/>
                <a:gd name="T93" fmla="*/ 126 h 232"/>
                <a:gd name="T94" fmla="*/ 138 w 380"/>
                <a:gd name="T95" fmla="*/ 116 h 232"/>
                <a:gd name="T96" fmla="*/ 142 w 380"/>
                <a:gd name="T97" fmla="*/ 96 h 232"/>
                <a:gd name="T98" fmla="*/ 152 w 380"/>
                <a:gd name="T99" fmla="*/ 78 h 232"/>
                <a:gd name="T100" fmla="*/ 170 w 380"/>
                <a:gd name="T101" fmla="*/ 68 h 232"/>
                <a:gd name="T102" fmla="*/ 190 w 380"/>
                <a:gd name="T103" fmla="*/ 64 h 232"/>
                <a:gd name="T104" fmla="*/ 200 w 380"/>
                <a:gd name="T105" fmla="*/ 64 h 232"/>
                <a:gd name="T106" fmla="*/ 220 w 380"/>
                <a:gd name="T107" fmla="*/ 72 h 232"/>
                <a:gd name="T108" fmla="*/ 234 w 380"/>
                <a:gd name="T109" fmla="*/ 86 h 232"/>
                <a:gd name="T110" fmla="*/ 242 w 380"/>
                <a:gd name="T111" fmla="*/ 106 h 232"/>
                <a:gd name="T112" fmla="*/ 242 w 380"/>
                <a:gd name="T113" fmla="*/ 11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0" h="232">
                  <a:moveTo>
                    <a:pt x="190" y="0"/>
                  </a:moveTo>
                  <a:lnTo>
                    <a:pt x="190" y="0"/>
                  </a:lnTo>
                  <a:lnTo>
                    <a:pt x="160" y="2"/>
                  </a:lnTo>
                  <a:lnTo>
                    <a:pt x="130" y="8"/>
                  </a:lnTo>
                  <a:lnTo>
                    <a:pt x="102" y="18"/>
                  </a:lnTo>
                  <a:lnTo>
                    <a:pt x="78" y="32"/>
                  </a:lnTo>
                  <a:lnTo>
                    <a:pt x="54" y="48"/>
                  </a:lnTo>
                  <a:lnTo>
                    <a:pt x="34" y="68"/>
                  </a:lnTo>
                  <a:lnTo>
                    <a:pt x="16" y="92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6" y="140"/>
                  </a:lnTo>
                  <a:lnTo>
                    <a:pt x="34" y="164"/>
                  </a:lnTo>
                  <a:lnTo>
                    <a:pt x="54" y="184"/>
                  </a:lnTo>
                  <a:lnTo>
                    <a:pt x="78" y="200"/>
                  </a:lnTo>
                  <a:lnTo>
                    <a:pt x="102" y="214"/>
                  </a:lnTo>
                  <a:lnTo>
                    <a:pt x="130" y="224"/>
                  </a:lnTo>
                  <a:lnTo>
                    <a:pt x="160" y="230"/>
                  </a:lnTo>
                  <a:lnTo>
                    <a:pt x="190" y="232"/>
                  </a:lnTo>
                  <a:lnTo>
                    <a:pt x="190" y="232"/>
                  </a:lnTo>
                  <a:lnTo>
                    <a:pt x="220" y="230"/>
                  </a:lnTo>
                  <a:lnTo>
                    <a:pt x="250" y="224"/>
                  </a:lnTo>
                  <a:lnTo>
                    <a:pt x="278" y="214"/>
                  </a:lnTo>
                  <a:lnTo>
                    <a:pt x="302" y="200"/>
                  </a:lnTo>
                  <a:lnTo>
                    <a:pt x="326" y="184"/>
                  </a:lnTo>
                  <a:lnTo>
                    <a:pt x="346" y="164"/>
                  </a:lnTo>
                  <a:lnTo>
                    <a:pt x="364" y="140"/>
                  </a:lnTo>
                  <a:lnTo>
                    <a:pt x="380" y="116"/>
                  </a:lnTo>
                  <a:lnTo>
                    <a:pt x="380" y="116"/>
                  </a:lnTo>
                  <a:lnTo>
                    <a:pt x="364" y="92"/>
                  </a:lnTo>
                  <a:lnTo>
                    <a:pt x="346" y="68"/>
                  </a:lnTo>
                  <a:lnTo>
                    <a:pt x="326" y="48"/>
                  </a:lnTo>
                  <a:lnTo>
                    <a:pt x="302" y="32"/>
                  </a:lnTo>
                  <a:lnTo>
                    <a:pt x="278" y="18"/>
                  </a:lnTo>
                  <a:lnTo>
                    <a:pt x="250" y="8"/>
                  </a:lnTo>
                  <a:lnTo>
                    <a:pt x="220" y="2"/>
                  </a:lnTo>
                  <a:lnTo>
                    <a:pt x="190" y="0"/>
                  </a:lnTo>
                  <a:lnTo>
                    <a:pt x="190" y="0"/>
                  </a:lnTo>
                  <a:close/>
                  <a:moveTo>
                    <a:pt x="190" y="212"/>
                  </a:moveTo>
                  <a:lnTo>
                    <a:pt x="190" y="212"/>
                  </a:lnTo>
                  <a:lnTo>
                    <a:pt x="170" y="210"/>
                  </a:lnTo>
                  <a:lnTo>
                    <a:pt x="152" y="204"/>
                  </a:lnTo>
                  <a:lnTo>
                    <a:pt x="136" y="196"/>
                  </a:lnTo>
                  <a:lnTo>
                    <a:pt x="122" y="184"/>
                  </a:lnTo>
                  <a:lnTo>
                    <a:pt x="110" y="170"/>
                  </a:lnTo>
                  <a:lnTo>
                    <a:pt x="102" y="154"/>
                  </a:lnTo>
                  <a:lnTo>
                    <a:pt x="96" y="136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6" y="96"/>
                  </a:lnTo>
                  <a:lnTo>
                    <a:pt x="102" y="78"/>
                  </a:lnTo>
                  <a:lnTo>
                    <a:pt x="110" y="62"/>
                  </a:lnTo>
                  <a:lnTo>
                    <a:pt x="122" y="48"/>
                  </a:lnTo>
                  <a:lnTo>
                    <a:pt x="136" y="36"/>
                  </a:lnTo>
                  <a:lnTo>
                    <a:pt x="152" y="28"/>
                  </a:lnTo>
                  <a:lnTo>
                    <a:pt x="170" y="22"/>
                  </a:lnTo>
                  <a:lnTo>
                    <a:pt x="190" y="20"/>
                  </a:lnTo>
                  <a:lnTo>
                    <a:pt x="190" y="20"/>
                  </a:lnTo>
                  <a:lnTo>
                    <a:pt x="210" y="22"/>
                  </a:lnTo>
                  <a:lnTo>
                    <a:pt x="228" y="28"/>
                  </a:lnTo>
                  <a:lnTo>
                    <a:pt x="244" y="36"/>
                  </a:lnTo>
                  <a:lnTo>
                    <a:pt x="258" y="48"/>
                  </a:lnTo>
                  <a:lnTo>
                    <a:pt x="270" y="62"/>
                  </a:lnTo>
                  <a:lnTo>
                    <a:pt x="278" y="78"/>
                  </a:lnTo>
                  <a:lnTo>
                    <a:pt x="284" y="96"/>
                  </a:lnTo>
                  <a:lnTo>
                    <a:pt x="286" y="116"/>
                  </a:lnTo>
                  <a:lnTo>
                    <a:pt x="286" y="116"/>
                  </a:lnTo>
                  <a:lnTo>
                    <a:pt x="284" y="136"/>
                  </a:lnTo>
                  <a:lnTo>
                    <a:pt x="278" y="154"/>
                  </a:lnTo>
                  <a:lnTo>
                    <a:pt x="270" y="170"/>
                  </a:lnTo>
                  <a:lnTo>
                    <a:pt x="258" y="184"/>
                  </a:lnTo>
                  <a:lnTo>
                    <a:pt x="244" y="196"/>
                  </a:lnTo>
                  <a:lnTo>
                    <a:pt x="228" y="204"/>
                  </a:lnTo>
                  <a:lnTo>
                    <a:pt x="210" y="210"/>
                  </a:lnTo>
                  <a:lnTo>
                    <a:pt x="190" y="212"/>
                  </a:lnTo>
                  <a:lnTo>
                    <a:pt x="190" y="212"/>
                  </a:lnTo>
                  <a:close/>
                  <a:moveTo>
                    <a:pt x="242" y="116"/>
                  </a:moveTo>
                  <a:lnTo>
                    <a:pt x="242" y="116"/>
                  </a:lnTo>
                  <a:lnTo>
                    <a:pt x="242" y="126"/>
                  </a:lnTo>
                  <a:lnTo>
                    <a:pt x="238" y="136"/>
                  </a:lnTo>
                  <a:lnTo>
                    <a:pt x="234" y="146"/>
                  </a:lnTo>
                  <a:lnTo>
                    <a:pt x="228" y="154"/>
                  </a:lnTo>
                  <a:lnTo>
                    <a:pt x="220" y="160"/>
                  </a:lnTo>
                  <a:lnTo>
                    <a:pt x="210" y="164"/>
                  </a:lnTo>
                  <a:lnTo>
                    <a:pt x="200" y="168"/>
                  </a:lnTo>
                  <a:lnTo>
                    <a:pt x="190" y="168"/>
                  </a:lnTo>
                  <a:lnTo>
                    <a:pt x="190" y="168"/>
                  </a:lnTo>
                  <a:lnTo>
                    <a:pt x="180" y="168"/>
                  </a:lnTo>
                  <a:lnTo>
                    <a:pt x="170" y="164"/>
                  </a:lnTo>
                  <a:lnTo>
                    <a:pt x="160" y="160"/>
                  </a:lnTo>
                  <a:lnTo>
                    <a:pt x="152" y="154"/>
                  </a:lnTo>
                  <a:lnTo>
                    <a:pt x="146" y="146"/>
                  </a:lnTo>
                  <a:lnTo>
                    <a:pt x="142" y="136"/>
                  </a:lnTo>
                  <a:lnTo>
                    <a:pt x="138" y="126"/>
                  </a:lnTo>
                  <a:lnTo>
                    <a:pt x="138" y="116"/>
                  </a:lnTo>
                  <a:lnTo>
                    <a:pt x="138" y="116"/>
                  </a:lnTo>
                  <a:lnTo>
                    <a:pt x="138" y="106"/>
                  </a:lnTo>
                  <a:lnTo>
                    <a:pt x="142" y="96"/>
                  </a:lnTo>
                  <a:lnTo>
                    <a:pt x="146" y="86"/>
                  </a:lnTo>
                  <a:lnTo>
                    <a:pt x="152" y="78"/>
                  </a:lnTo>
                  <a:lnTo>
                    <a:pt x="160" y="72"/>
                  </a:lnTo>
                  <a:lnTo>
                    <a:pt x="170" y="68"/>
                  </a:lnTo>
                  <a:lnTo>
                    <a:pt x="180" y="64"/>
                  </a:lnTo>
                  <a:lnTo>
                    <a:pt x="190" y="64"/>
                  </a:lnTo>
                  <a:lnTo>
                    <a:pt x="190" y="64"/>
                  </a:lnTo>
                  <a:lnTo>
                    <a:pt x="200" y="64"/>
                  </a:lnTo>
                  <a:lnTo>
                    <a:pt x="210" y="68"/>
                  </a:lnTo>
                  <a:lnTo>
                    <a:pt x="220" y="72"/>
                  </a:lnTo>
                  <a:lnTo>
                    <a:pt x="228" y="78"/>
                  </a:lnTo>
                  <a:lnTo>
                    <a:pt x="234" y="86"/>
                  </a:lnTo>
                  <a:lnTo>
                    <a:pt x="238" y="96"/>
                  </a:lnTo>
                  <a:lnTo>
                    <a:pt x="242" y="106"/>
                  </a:lnTo>
                  <a:lnTo>
                    <a:pt x="242" y="116"/>
                  </a:lnTo>
                  <a:lnTo>
                    <a:pt x="242" y="1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308304" y="2132856"/>
            <a:ext cx="612000" cy="612000"/>
            <a:chOff x="9617181" y="4690710"/>
            <a:chExt cx="612000" cy="612000"/>
          </a:xfrm>
          <a:solidFill>
            <a:schemeClr val="accent4"/>
          </a:solidFill>
        </p:grpSpPr>
        <p:sp>
          <p:nvSpPr>
            <p:cNvPr id="10" name="Oval 9"/>
            <p:cNvSpPr/>
            <p:nvPr/>
          </p:nvSpPr>
          <p:spPr bwMode="ltGray">
            <a:xfrm>
              <a:off x="9617181" y="4690710"/>
              <a:ext cx="612000" cy="6120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1" name="Freeform 4851"/>
            <p:cNvSpPr>
              <a:spLocks noEditPoints="1"/>
            </p:cNvSpPr>
            <p:nvPr/>
          </p:nvSpPr>
          <p:spPr bwMode="auto">
            <a:xfrm>
              <a:off x="9703458" y="4818431"/>
              <a:ext cx="438669" cy="463039"/>
            </a:xfrm>
            <a:custGeom>
              <a:avLst/>
              <a:gdLst>
                <a:gd name="T0" fmla="*/ 248 w 360"/>
                <a:gd name="T1" fmla="*/ 8 h 380"/>
                <a:gd name="T2" fmla="*/ 274 w 360"/>
                <a:gd name="T3" fmla="*/ 0 h 380"/>
                <a:gd name="T4" fmla="*/ 298 w 360"/>
                <a:gd name="T5" fmla="*/ 28 h 380"/>
                <a:gd name="T6" fmla="*/ 280 w 360"/>
                <a:gd name="T7" fmla="*/ 56 h 380"/>
                <a:gd name="T8" fmla="*/ 258 w 360"/>
                <a:gd name="T9" fmla="*/ 56 h 380"/>
                <a:gd name="T10" fmla="*/ 240 w 360"/>
                <a:gd name="T11" fmla="*/ 28 h 380"/>
                <a:gd name="T12" fmla="*/ 344 w 360"/>
                <a:gd name="T13" fmla="*/ 88 h 380"/>
                <a:gd name="T14" fmla="*/ 288 w 360"/>
                <a:gd name="T15" fmla="*/ 68 h 380"/>
                <a:gd name="T16" fmla="*/ 214 w 360"/>
                <a:gd name="T17" fmla="*/ 70 h 380"/>
                <a:gd name="T18" fmla="*/ 194 w 360"/>
                <a:gd name="T19" fmla="*/ 90 h 380"/>
                <a:gd name="T20" fmla="*/ 224 w 360"/>
                <a:gd name="T21" fmla="*/ 114 h 380"/>
                <a:gd name="T22" fmla="*/ 248 w 360"/>
                <a:gd name="T23" fmla="*/ 166 h 380"/>
                <a:gd name="T24" fmla="*/ 234 w 360"/>
                <a:gd name="T25" fmla="*/ 208 h 380"/>
                <a:gd name="T26" fmla="*/ 278 w 360"/>
                <a:gd name="T27" fmla="*/ 214 h 380"/>
                <a:gd name="T28" fmla="*/ 310 w 360"/>
                <a:gd name="T29" fmla="*/ 244 h 380"/>
                <a:gd name="T30" fmla="*/ 332 w 360"/>
                <a:gd name="T31" fmla="*/ 200 h 380"/>
                <a:gd name="T32" fmla="*/ 348 w 360"/>
                <a:gd name="T33" fmla="*/ 208 h 380"/>
                <a:gd name="T34" fmla="*/ 360 w 360"/>
                <a:gd name="T35" fmla="*/ 190 h 380"/>
                <a:gd name="T36" fmla="*/ 102 w 360"/>
                <a:gd name="T37" fmla="*/ 56 h 380"/>
                <a:gd name="T38" fmla="*/ 120 w 360"/>
                <a:gd name="T39" fmla="*/ 28 h 380"/>
                <a:gd name="T40" fmla="*/ 98 w 360"/>
                <a:gd name="T41" fmla="*/ 0 h 380"/>
                <a:gd name="T42" fmla="*/ 70 w 360"/>
                <a:gd name="T43" fmla="*/ 8 h 380"/>
                <a:gd name="T44" fmla="*/ 62 w 360"/>
                <a:gd name="T45" fmla="*/ 34 h 380"/>
                <a:gd name="T46" fmla="*/ 92 w 360"/>
                <a:gd name="T47" fmla="*/ 58 h 380"/>
                <a:gd name="T48" fmla="*/ 50 w 360"/>
                <a:gd name="T49" fmla="*/ 244 h 380"/>
                <a:gd name="T50" fmla="*/ 74 w 360"/>
                <a:gd name="T51" fmla="*/ 218 h 380"/>
                <a:gd name="T52" fmla="*/ 126 w 360"/>
                <a:gd name="T53" fmla="*/ 208 h 380"/>
                <a:gd name="T54" fmla="*/ 112 w 360"/>
                <a:gd name="T55" fmla="*/ 166 h 380"/>
                <a:gd name="T56" fmla="*/ 128 w 360"/>
                <a:gd name="T57" fmla="*/ 122 h 380"/>
                <a:gd name="T58" fmla="*/ 166 w 360"/>
                <a:gd name="T59" fmla="*/ 90 h 380"/>
                <a:gd name="T60" fmla="*/ 154 w 360"/>
                <a:gd name="T61" fmla="*/ 74 h 380"/>
                <a:gd name="T62" fmla="*/ 72 w 360"/>
                <a:gd name="T63" fmla="*/ 68 h 380"/>
                <a:gd name="T64" fmla="*/ 20 w 360"/>
                <a:gd name="T65" fmla="*/ 80 h 380"/>
                <a:gd name="T66" fmla="*/ 0 w 360"/>
                <a:gd name="T67" fmla="*/ 190 h 380"/>
                <a:gd name="T68" fmla="*/ 12 w 360"/>
                <a:gd name="T69" fmla="*/ 208 h 380"/>
                <a:gd name="T70" fmla="*/ 28 w 360"/>
                <a:gd name="T71" fmla="*/ 200 h 380"/>
                <a:gd name="T72" fmla="*/ 170 w 360"/>
                <a:gd name="T73" fmla="*/ 118 h 380"/>
                <a:gd name="T74" fmla="*/ 136 w 360"/>
                <a:gd name="T75" fmla="*/ 146 h 380"/>
                <a:gd name="T76" fmla="*/ 136 w 360"/>
                <a:gd name="T77" fmla="*/ 184 h 380"/>
                <a:gd name="T78" fmla="*/ 170 w 360"/>
                <a:gd name="T79" fmla="*/ 214 h 380"/>
                <a:gd name="T80" fmla="*/ 208 w 360"/>
                <a:gd name="T81" fmla="*/ 206 h 380"/>
                <a:gd name="T82" fmla="*/ 228 w 360"/>
                <a:gd name="T83" fmla="*/ 166 h 380"/>
                <a:gd name="T84" fmla="*/ 214 w 360"/>
                <a:gd name="T85" fmla="*/ 132 h 380"/>
                <a:gd name="T86" fmla="*/ 296 w 360"/>
                <a:gd name="T87" fmla="*/ 260 h 380"/>
                <a:gd name="T88" fmla="*/ 288 w 360"/>
                <a:gd name="T89" fmla="*/ 246 h 380"/>
                <a:gd name="T90" fmla="*/ 180 w 360"/>
                <a:gd name="T91" fmla="*/ 278 h 380"/>
                <a:gd name="T92" fmla="*/ 82 w 360"/>
                <a:gd name="T93" fmla="*/ 236 h 380"/>
                <a:gd name="T94" fmla="*/ 64 w 360"/>
                <a:gd name="T95" fmla="*/ 260 h 380"/>
                <a:gd name="T96" fmla="*/ 106 w 360"/>
                <a:gd name="T97" fmla="*/ 304 h 380"/>
                <a:gd name="T98" fmla="*/ 146 w 360"/>
                <a:gd name="T99" fmla="*/ 378 h 380"/>
                <a:gd name="T100" fmla="*/ 214 w 360"/>
                <a:gd name="T101" fmla="*/ 378 h 380"/>
                <a:gd name="T102" fmla="*/ 264 w 360"/>
                <a:gd name="T103" fmla="*/ 362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0" h="380">
                  <a:moveTo>
                    <a:pt x="240" y="28"/>
                  </a:moveTo>
                  <a:lnTo>
                    <a:pt x="240" y="28"/>
                  </a:lnTo>
                  <a:lnTo>
                    <a:pt x="240" y="22"/>
                  </a:lnTo>
                  <a:lnTo>
                    <a:pt x="242" y="18"/>
                  </a:lnTo>
                  <a:lnTo>
                    <a:pt x="248" y="8"/>
                  </a:lnTo>
                  <a:lnTo>
                    <a:pt x="258" y="2"/>
                  </a:lnTo>
                  <a:lnTo>
                    <a:pt x="262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74" y="0"/>
                  </a:lnTo>
                  <a:lnTo>
                    <a:pt x="280" y="2"/>
                  </a:lnTo>
                  <a:lnTo>
                    <a:pt x="290" y="8"/>
                  </a:lnTo>
                  <a:lnTo>
                    <a:pt x="296" y="18"/>
                  </a:lnTo>
                  <a:lnTo>
                    <a:pt x="298" y="22"/>
                  </a:lnTo>
                  <a:lnTo>
                    <a:pt x="298" y="28"/>
                  </a:lnTo>
                  <a:lnTo>
                    <a:pt x="298" y="28"/>
                  </a:lnTo>
                  <a:lnTo>
                    <a:pt x="298" y="34"/>
                  </a:lnTo>
                  <a:lnTo>
                    <a:pt x="296" y="40"/>
                  </a:lnTo>
                  <a:lnTo>
                    <a:pt x="290" y="50"/>
                  </a:lnTo>
                  <a:lnTo>
                    <a:pt x="280" y="56"/>
                  </a:lnTo>
                  <a:lnTo>
                    <a:pt x="274" y="58"/>
                  </a:lnTo>
                  <a:lnTo>
                    <a:pt x="268" y="58"/>
                  </a:lnTo>
                  <a:lnTo>
                    <a:pt x="268" y="58"/>
                  </a:lnTo>
                  <a:lnTo>
                    <a:pt x="262" y="58"/>
                  </a:lnTo>
                  <a:lnTo>
                    <a:pt x="258" y="56"/>
                  </a:lnTo>
                  <a:lnTo>
                    <a:pt x="248" y="50"/>
                  </a:lnTo>
                  <a:lnTo>
                    <a:pt x="242" y="40"/>
                  </a:lnTo>
                  <a:lnTo>
                    <a:pt x="240" y="34"/>
                  </a:lnTo>
                  <a:lnTo>
                    <a:pt x="240" y="28"/>
                  </a:lnTo>
                  <a:lnTo>
                    <a:pt x="240" y="28"/>
                  </a:lnTo>
                  <a:close/>
                  <a:moveTo>
                    <a:pt x="360" y="190"/>
                  </a:moveTo>
                  <a:lnTo>
                    <a:pt x="344" y="90"/>
                  </a:lnTo>
                  <a:lnTo>
                    <a:pt x="344" y="90"/>
                  </a:lnTo>
                  <a:lnTo>
                    <a:pt x="344" y="88"/>
                  </a:lnTo>
                  <a:lnTo>
                    <a:pt x="344" y="88"/>
                  </a:lnTo>
                  <a:lnTo>
                    <a:pt x="340" y="80"/>
                  </a:lnTo>
                  <a:lnTo>
                    <a:pt x="332" y="74"/>
                  </a:lnTo>
                  <a:lnTo>
                    <a:pt x="324" y="70"/>
                  </a:lnTo>
                  <a:lnTo>
                    <a:pt x="314" y="68"/>
                  </a:lnTo>
                  <a:lnTo>
                    <a:pt x="288" y="68"/>
                  </a:lnTo>
                  <a:lnTo>
                    <a:pt x="270" y="102"/>
                  </a:lnTo>
                  <a:lnTo>
                    <a:pt x="250" y="68"/>
                  </a:lnTo>
                  <a:lnTo>
                    <a:pt x="222" y="68"/>
                  </a:lnTo>
                  <a:lnTo>
                    <a:pt x="222" y="68"/>
                  </a:lnTo>
                  <a:lnTo>
                    <a:pt x="214" y="70"/>
                  </a:lnTo>
                  <a:lnTo>
                    <a:pt x="206" y="74"/>
                  </a:lnTo>
                  <a:lnTo>
                    <a:pt x="198" y="80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94" y="90"/>
                  </a:lnTo>
                  <a:lnTo>
                    <a:pt x="192" y="98"/>
                  </a:lnTo>
                  <a:lnTo>
                    <a:pt x="192" y="98"/>
                  </a:lnTo>
                  <a:lnTo>
                    <a:pt x="204" y="102"/>
                  </a:lnTo>
                  <a:lnTo>
                    <a:pt x="214" y="106"/>
                  </a:lnTo>
                  <a:lnTo>
                    <a:pt x="224" y="114"/>
                  </a:lnTo>
                  <a:lnTo>
                    <a:pt x="232" y="122"/>
                  </a:lnTo>
                  <a:lnTo>
                    <a:pt x="240" y="132"/>
                  </a:lnTo>
                  <a:lnTo>
                    <a:pt x="244" y="142"/>
                  </a:lnTo>
                  <a:lnTo>
                    <a:pt x="248" y="154"/>
                  </a:lnTo>
                  <a:lnTo>
                    <a:pt x="248" y="166"/>
                  </a:lnTo>
                  <a:lnTo>
                    <a:pt x="248" y="166"/>
                  </a:lnTo>
                  <a:lnTo>
                    <a:pt x="248" y="178"/>
                  </a:lnTo>
                  <a:lnTo>
                    <a:pt x="246" y="188"/>
                  </a:lnTo>
                  <a:lnTo>
                    <a:pt x="240" y="198"/>
                  </a:lnTo>
                  <a:lnTo>
                    <a:pt x="234" y="208"/>
                  </a:lnTo>
                  <a:lnTo>
                    <a:pt x="250" y="208"/>
                  </a:lnTo>
                  <a:lnTo>
                    <a:pt x="250" y="208"/>
                  </a:lnTo>
                  <a:lnTo>
                    <a:pt x="260" y="208"/>
                  </a:lnTo>
                  <a:lnTo>
                    <a:pt x="270" y="210"/>
                  </a:lnTo>
                  <a:lnTo>
                    <a:pt x="278" y="214"/>
                  </a:lnTo>
                  <a:lnTo>
                    <a:pt x="286" y="218"/>
                  </a:lnTo>
                  <a:lnTo>
                    <a:pt x="294" y="222"/>
                  </a:lnTo>
                  <a:lnTo>
                    <a:pt x="300" y="228"/>
                  </a:lnTo>
                  <a:lnTo>
                    <a:pt x="306" y="236"/>
                  </a:lnTo>
                  <a:lnTo>
                    <a:pt x="310" y="244"/>
                  </a:lnTo>
                  <a:lnTo>
                    <a:pt x="308" y="118"/>
                  </a:lnTo>
                  <a:lnTo>
                    <a:pt x="318" y="118"/>
                  </a:lnTo>
                  <a:lnTo>
                    <a:pt x="330" y="196"/>
                  </a:lnTo>
                  <a:lnTo>
                    <a:pt x="330" y="196"/>
                  </a:lnTo>
                  <a:lnTo>
                    <a:pt x="332" y="200"/>
                  </a:lnTo>
                  <a:lnTo>
                    <a:pt x="336" y="204"/>
                  </a:lnTo>
                  <a:lnTo>
                    <a:pt x="340" y="208"/>
                  </a:lnTo>
                  <a:lnTo>
                    <a:pt x="346" y="208"/>
                  </a:lnTo>
                  <a:lnTo>
                    <a:pt x="346" y="208"/>
                  </a:lnTo>
                  <a:lnTo>
                    <a:pt x="348" y="208"/>
                  </a:lnTo>
                  <a:lnTo>
                    <a:pt x="348" y="208"/>
                  </a:lnTo>
                  <a:lnTo>
                    <a:pt x="354" y="206"/>
                  </a:lnTo>
                  <a:lnTo>
                    <a:pt x="358" y="202"/>
                  </a:lnTo>
                  <a:lnTo>
                    <a:pt x="360" y="196"/>
                  </a:lnTo>
                  <a:lnTo>
                    <a:pt x="360" y="190"/>
                  </a:lnTo>
                  <a:lnTo>
                    <a:pt x="360" y="190"/>
                  </a:lnTo>
                  <a:close/>
                  <a:moveTo>
                    <a:pt x="92" y="58"/>
                  </a:moveTo>
                  <a:lnTo>
                    <a:pt x="92" y="58"/>
                  </a:lnTo>
                  <a:lnTo>
                    <a:pt x="98" y="58"/>
                  </a:lnTo>
                  <a:lnTo>
                    <a:pt x="102" y="56"/>
                  </a:lnTo>
                  <a:lnTo>
                    <a:pt x="112" y="50"/>
                  </a:lnTo>
                  <a:lnTo>
                    <a:pt x="118" y="40"/>
                  </a:lnTo>
                  <a:lnTo>
                    <a:pt x="120" y="34"/>
                  </a:lnTo>
                  <a:lnTo>
                    <a:pt x="120" y="28"/>
                  </a:lnTo>
                  <a:lnTo>
                    <a:pt x="120" y="28"/>
                  </a:lnTo>
                  <a:lnTo>
                    <a:pt x="120" y="22"/>
                  </a:lnTo>
                  <a:lnTo>
                    <a:pt x="118" y="18"/>
                  </a:lnTo>
                  <a:lnTo>
                    <a:pt x="112" y="8"/>
                  </a:lnTo>
                  <a:lnTo>
                    <a:pt x="102" y="2"/>
                  </a:lnTo>
                  <a:lnTo>
                    <a:pt x="98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80" y="2"/>
                  </a:lnTo>
                  <a:lnTo>
                    <a:pt x="70" y="8"/>
                  </a:lnTo>
                  <a:lnTo>
                    <a:pt x="64" y="18"/>
                  </a:lnTo>
                  <a:lnTo>
                    <a:pt x="62" y="22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34"/>
                  </a:lnTo>
                  <a:lnTo>
                    <a:pt x="64" y="40"/>
                  </a:lnTo>
                  <a:lnTo>
                    <a:pt x="70" y="50"/>
                  </a:lnTo>
                  <a:lnTo>
                    <a:pt x="80" y="56"/>
                  </a:lnTo>
                  <a:lnTo>
                    <a:pt x="86" y="58"/>
                  </a:lnTo>
                  <a:lnTo>
                    <a:pt x="92" y="58"/>
                  </a:lnTo>
                  <a:lnTo>
                    <a:pt x="92" y="58"/>
                  </a:lnTo>
                  <a:close/>
                  <a:moveTo>
                    <a:pt x="30" y="196"/>
                  </a:moveTo>
                  <a:lnTo>
                    <a:pt x="42" y="118"/>
                  </a:lnTo>
                  <a:lnTo>
                    <a:pt x="52" y="118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4" y="236"/>
                  </a:lnTo>
                  <a:lnTo>
                    <a:pt x="60" y="228"/>
                  </a:lnTo>
                  <a:lnTo>
                    <a:pt x="66" y="222"/>
                  </a:lnTo>
                  <a:lnTo>
                    <a:pt x="74" y="218"/>
                  </a:lnTo>
                  <a:lnTo>
                    <a:pt x="82" y="214"/>
                  </a:lnTo>
                  <a:lnTo>
                    <a:pt x="90" y="210"/>
                  </a:lnTo>
                  <a:lnTo>
                    <a:pt x="100" y="208"/>
                  </a:lnTo>
                  <a:lnTo>
                    <a:pt x="110" y="208"/>
                  </a:lnTo>
                  <a:lnTo>
                    <a:pt x="126" y="208"/>
                  </a:lnTo>
                  <a:lnTo>
                    <a:pt x="126" y="208"/>
                  </a:lnTo>
                  <a:lnTo>
                    <a:pt x="120" y="198"/>
                  </a:lnTo>
                  <a:lnTo>
                    <a:pt x="114" y="188"/>
                  </a:lnTo>
                  <a:lnTo>
                    <a:pt x="112" y="178"/>
                  </a:lnTo>
                  <a:lnTo>
                    <a:pt x="112" y="166"/>
                  </a:lnTo>
                  <a:lnTo>
                    <a:pt x="112" y="166"/>
                  </a:lnTo>
                  <a:lnTo>
                    <a:pt x="112" y="154"/>
                  </a:lnTo>
                  <a:lnTo>
                    <a:pt x="116" y="142"/>
                  </a:lnTo>
                  <a:lnTo>
                    <a:pt x="120" y="132"/>
                  </a:lnTo>
                  <a:lnTo>
                    <a:pt x="128" y="122"/>
                  </a:lnTo>
                  <a:lnTo>
                    <a:pt x="136" y="114"/>
                  </a:lnTo>
                  <a:lnTo>
                    <a:pt x="146" y="106"/>
                  </a:lnTo>
                  <a:lnTo>
                    <a:pt x="156" y="102"/>
                  </a:lnTo>
                  <a:lnTo>
                    <a:pt x="168" y="98"/>
                  </a:lnTo>
                  <a:lnTo>
                    <a:pt x="166" y="90"/>
                  </a:lnTo>
                  <a:lnTo>
                    <a:pt x="166" y="90"/>
                  </a:lnTo>
                  <a:lnTo>
                    <a:pt x="166" y="88"/>
                  </a:lnTo>
                  <a:lnTo>
                    <a:pt x="166" y="88"/>
                  </a:lnTo>
                  <a:lnTo>
                    <a:pt x="162" y="80"/>
                  </a:lnTo>
                  <a:lnTo>
                    <a:pt x="154" y="74"/>
                  </a:lnTo>
                  <a:lnTo>
                    <a:pt x="146" y="70"/>
                  </a:lnTo>
                  <a:lnTo>
                    <a:pt x="138" y="68"/>
                  </a:lnTo>
                  <a:lnTo>
                    <a:pt x="110" y="68"/>
                  </a:lnTo>
                  <a:lnTo>
                    <a:pt x="90" y="102"/>
                  </a:lnTo>
                  <a:lnTo>
                    <a:pt x="72" y="68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36" y="70"/>
                  </a:lnTo>
                  <a:lnTo>
                    <a:pt x="28" y="74"/>
                  </a:lnTo>
                  <a:lnTo>
                    <a:pt x="20" y="80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6" y="90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0" y="196"/>
                  </a:lnTo>
                  <a:lnTo>
                    <a:pt x="2" y="202"/>
                  </a:lnTo>
                  <a:lnTo>
                    <a:pt x="6" y="206"/>
                  </a:lnTo>
                  <a:lnTo>
                    <a:pt x="12" y="208"/>
                  </a:lnTo>
                  <a:lnTo>
                    <a:pt x="12" y="208"/>
                  </a:lnTo>
                  <a:lnTo>
                    <a:pt x="14" y="208"/>
                  </a:lnTo>
                  <a:lnTo>
                    <a:pt x="14" y="208"/>
                  </a:lnTo>
                  <a:lnTo>
                    <a:pt x="20" y="208"/>
                  </a:lnTo>
                  <a:lnTo>
                    <a:pt x="24" y="204"/>
                  </a:lnTo>
                  <a:lnTo>
                    <a:pt x="28" y="200"/>
                  </a:lnTo>
                  <a:lnTo>
                    <a:pt x="30" y="196"/>
                  </a:lnTo>
                  <a:lnTo>
                    <a:pt x="30" y="196"/>
                  </a:lnTo>
                  <a:close/>
                  <a:moveTo>
                    <a:pt x="180" y="118"/>
                  </a:moveTo>
                  <a:lnTo>
                    <a:pt x="180" y="118"/>
                  </a:lnTo>
                  <a:lnTo>
                    <a:pt x="170" y="118"/>
                  </a:lnTo>
                  <a:lnTo>
                    <a:pt x="162" y="120"/>
                  </a:lnTo>
                  <a:lnTo>
                    <a:pt x="152" y="126"/>
                  </a:lnTo>
                  <a:lnTo>
                    <a:pt x="146" y="132"/>
                  </a:lnTo>
                  <a:lnTo>
                    <a:pt x="140" y="138"/>
                  </a:lnTo>
                  <a:lnTo>
                    <a:pt x="136" y="146"/>
                  </a:lnTo>
                  <a:lnTo>
                    <a:pt x="132" y="156"/>
                  </a:lnTo>
                  <a:lnTo>
                    <a:pt x="132" y="166"/>
                  </a:lnTo>
                  <a:lnTo>
                    <a:pt x="132" y="166"/>
                  </a:lnTo>
                  <a:lnTo>
                    <a:pt x="132" y="176"/>
                  </a:lnTo>
                  <a:lnTo>
                    <a:pt x="136" y="184"/>
                  </a:lnTo>
                  <a:lnTo>
                    <a:pt x="140" y="194"/>
                  </a:lnTo>
                  <a:lnTo>
                    <a:pt x="146" y="200"/>
                  </a:lnTo>
                  <a:lnTo>
                    <a:pt x="152" y="206"/>
                  </a:lnTo>
                  <a:lnTo>
                    <a:pt x="162" y="210"/>
                  </a:lnTo>
                  <a:lnTo>
                    <a:pt x="170" y="214"/>
                  </a:lnTo>
                  <a:lnTo>
                    <a:pt x="180" y="214"/>
                  </a:lnTo>
                  <a:lnTo>
                    <a:pt x="180" y="214"/>
                  </a:lnTo>
                  <a:lnTo>
                    <a:pt x="190" y="214"/>
                  </a:lnTo>
                  <a:lnTo>
                    <a:pt x="200" y="210"/>
                  </a:lnTo>
                  <a:lnTo>
                    <a:pt x="208" y="206"/>
                  </a:lnTo>
                  <a:lnTo>
                    <a:pt x="214" y="200"/>
                  </a:lnTo>
                  <a:lnTo>
                    <a:pt x="220" y="194"/>
                  </a:lnTo>
                  <a:lnTo>
                    <a:pt x="224" y="184"/>
                  </a:lnTo>
                  <a:lnTo>
                    <a:pt x="228" y="176"/>
                  </a:lnTo>
                  <a:lnTo>
                    <a:pt x="228" y="166"/>
                  </a:lnTo>
                  <a:lnTo>
                    <a:pt x="228" y="166"/>
                  </a:lnTo>
                  <a:lnTo>
                    <a:pt x="228" y="156"/>
                  </a:lnTo>
                  <a:lnTo>
                    <a:pt x="224" y="146"/>
                  </a:lnTo>
                  <a:lnTo>
                    <a:pt x="220" y="138"/>
                  </a:lnTo>
                  <a:lnTo>
                    <a:pt x="214" y="132"/>
                  </a:lnTo>
                  <a:lnTo>
                    <a:pt x="208" y="126"/>
                  </a:lnTo>
                  <a:lnTo>
                    <a:pt x="200" y="120"/>
                  </a:lnTo>
                  <a:lnTo>
                    <a:pt x="190" y="118"/>
                  </a:lnTo>
                  <a:lnTo>
                    <a:pt x="180" y="118"/>
                  </a:lnTo>
                  <a:close/>
                  <a:moveTo>
                    <a:pt x="296" y="260"/>
                  </a:moveTo>
                  <a:lnTo>
                    <a:pt x="296" y="260"/>
                  </a:lnTo>
                  <a:lnTo>
                    <a:pt x="294" y="258"/>
                  </a:lnTo>
                  <a:lnTo>
                    <a:pt x="294" y="258"/>
                  </a:lnTo>
                  <a:lnTo>
                    <a:pt x="292" y="252"/>
                  </a:lnTo>
                  <a:lnTo>
                    <a:pt x="288" y="246"/>
                  </a:lnTo>
                  <a:lnTo>
                    <a:pt x="278" y="236"/>
                  </a:lnTo>
                  <a:lnTo>
                    <a:pt x="266" y="230"/>
                  </a:lnTo>
                  <a:lnTo>
                    <a:pt x="250" y="228"/>
                  </a:lnTo>
                  <a:lnTo>
                    <a:pt x="210" y="228"/>
                  </a:lnTo>
                  <a:lnTo>
                    <a:pt x="180" y="278"/>
                  </a:lnTo>
                  <a:lnTo>
                    <a:pt x="150" y="228"/>
                  </a:lnTo>
                  <a:lnTo>
                    <a:pt x="110" y="228"/>
                  </a:lnTo>
                  <a:lnTo>
                    <a:pt x="110" y="228"/>
                  </a:lnTo>
                  <a:lnTo>
                    <a:pt x="94" y="230"/>
                  </a:lnTo>
                  <a:lnTo>
                    <a:pt x="82" y="236"/>
                  </a:lnTo>
                  <a:lnTo>
                    <a:pt x="72" y="246"/>
                  </a:lnTo>
                  <a:lnTo>
                    <a:pt x="68" y="252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4" y="260"/>
                  </a:lnTo>
                  <a:lnTo>
                    <a:pt x="52" y="336"/>
                  </a:lnTo>
                  <a:lnTo>
                    <a:pt x="52" y="336"/>
                  </a:lnTo>
                  <a:lnTo>
                    <a:pt x="72" y="352"/>
                  </a:lnTo>
                  <a:lnTo>
                    <a:pt x="96" y="362"/>
                  </a:lnTo>
                  <a:lnTo>
                    <a:pt x="106" y="304"/>
                  </a:lnTo>
                  <a:lnTo>
                    <a:pt x="118" y="304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30" y="374"/>
                  </a:lnTo>
                  <a:lnTo>
                    <a:pt x="146" y="378"/>
                  </a:lnTo>
                  <a:lnTo>
                    <a:pt x="162" y="380"/>
                  </a:lnTo>
                  <a:lnTo>
                    <a:pt x="180" y="380"/>
                  </a:lnTo>
                  <a:lnTo>
                    <a:pt x="180" y="380"/>
                  </a:lnTo>
                  <a:lnTo>
                    <a:pt x="196" y="380"/>
                  </a:lnTo>
                  <a:lnTo>
                    <a:pt x="214" y="378"/>
                  </a:lnTo>
                  <a:lnTo>
                    <a:pt x="230" y="374"/>
                  </a:lnTo>
                  <a:lnTo>
                    <a:pt x="246" y="370"/>
                  </a:lnTo>
                  <a:lnTo>
                    <a:pt x="242" y="304"/>
                  </a:lnTo>
                  <a:lnTo>
                    <a:pt x="254" y="304"/>
                  </a:lnTo>
                  <a:lnTo>
                    <a:pt x="264" y="362"/>
                  </a:lnTo>
                  <a:lnTo>
                    <a:pt x="264" y="362"/>
                  </a:lnTo>
                  <a:lnTo>
                    <a:pt x="288" y="350"/>
                  </a:lnTo>
                  <a:lnTo>
                    <a:pt x="308" y="336"/>
                  </a:lnTo>
                  <a:lnTo>
                    <a:pt x="296" y="2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100392" y="2708920"/>
            <a:ext cx="612000" cy="612000"/>
            <a:chOff x="9322641" y="2258092"/>
            <a:chExt cx="612000" cy="612000"/>
          </a:xfrm>
          <a:solidFill>
            <a:srgbClr val="F5B500"/>
          </a:solidFill>
        </p:grpSpPr>
        <p:sp>
          <p:nvSpPr>
            <p:cNvPr id="13" name="Oval 12"/>
            <p:cNvSpPr/>
            <p:nvPr/>
          </p:nvSpPr>
          <p:spPr bwMode="ltGray">
            <a:xfrm>
              <a:off x="9322641" y="2258092"/>
              <a:ext cx="612000" cy="6120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4" name="Freeform 4959"/>
            <p:cNvSpPr>
              <a:spLocks noEditPoints="1"/>
            </p:cNvSpPr>
            <p:nvPr/>
          </p:nvSpPr>
          <p:spPr bwMode="auto">
            <a:xfrm>
              <a:off x="9411821" y="2426874"/>
              <a:ext cx="433640" cy="337276"/>
            </a:xfrm>
            <a:custGeom>
              <a:avLst/>
              <a:gdLst>
                <a:gd name="T0" fmla="*/ 348 w 360"/>
                <a:gd name="T1" fmla="*/ 0 h 280"/>
                <a:gd name="T2" fmla="*/ 8 w 360"/>
                <a:gd name="T3" fmla="*/ 0 h 280"/>
                <a:gd name="T4" fmla="*/ 0 w 360"/>
                <a:gd name="T5" fmla="*/ 8 h 280"/>
                <a:gd name="T6" fmla="*/ 8 w 360"/>
                <a:gd name="T7" fmla="*/ 242 h 280"/>
                <a:gd name="T8" fmla="*/ 180 w 360"/>
                <a:gd name="T9" fmla="*/ 280 h 280"/>
                <a:gd name="T10" fmla="*/ 358 w 360"/>
                <a:gd name="T11" fmla="*/ 238 h 280"/>
                <a:gd name="T12" fmla="*/ 360 w 360"/>
                <a:gd name="T13" fmla="*/ 4 h 280"/>
                <a:gd name="T14" fmla="*/ 20 w 360"/>
                <a:gd name="T15" fmla="*/ 224 h 280"/>
                <a:gd name="T16" fmla="*/ 200 w 360"/>
                <a:gd name="T17" fmla="*/ 54 h 280"/>
                <a:gd name="T18" fmla="*/ 334 w 360"/>
                <a:gd name="T19" fmla="*/ 26 h 280"/>
                <a:gd name="T20" fmla="*/ 338 w 360"/>
                <a:gd name="T21" fmla="*/ 36 h 280"/>
                <a:gd name="T22" fmla="*/ 204 w 360"/>
                <a:gd name="T23" fmla="*/ 72 h 280"/>
                <a:gd name="T24" fmla="*/ 196 w 360"/>
                <a:gd name="T25" fmla="*/ 72 h 280"/>
                <a:gd name="T26" fmla="*/ 194 w 360"/>
                <a:gd name="T27" fmla="*/ 58 h 280"/>
                <a:gd name="T28" fmla="*/ 200 w 360"/>
                <a:gd name="T29" fmla="*/ 90 h 280"/>
                <a:gd name="T30" fmla="*/ 270 w 360"/>
                <a:gd name="T31" fmla="*/ 76 h 280"/>
                <a:gd name="T32" fmla="*/ 274 w 360"/>
                <a:gd name="T33" fmla="*/ 86 h 280"/>
                <a:gd name="T34" fmla="*/ 204 w 360"/>
                <a:gd name="T35" fmla="*/ 108 h 280"/>
                <a:gd name="T36" fmla="*/ 196 w 360"/>
                <a:gd name="T37" fmla="*/ 106 h 280"/>
                <a:gd name="T38" fmla="*/ 194 w 360"/>
                <a:gd name="T39" fmla="*/ 94 h 280"/>
                <a:gd name="T40" fmla="*/ 340 w 360"/>
                <a:gd name="T41" fmla="*/ 168 h 280"/>
                <a:gd name="T42" fmla="*/ 336 w 360"/>
                <a:gd name="T43" fmla="*/ 174 h 280"/>
                <a:gd name="T44" fmla="*/ 326 w 360"/>
                <a:gd name="T45" fmla="*/ 172 h 280"/>
                <a:gd name="T46" fmla="*/ 284 w 360"/>
                <a:gd name="T47" fmla="*/ 192 h 280"/>
                <a:gd name="T48" fmla="*/ 210 w 360"/>
                <a:gd name="T49" fmla="*/ 242 h 280"/>
                <a:gd name="T50" fmla="*/ 196 w 360"/>
                <a:gd name="T51" fmla="*/ 246 h 280"/>
                <a:gd name="T52" fmla="*/ 192 w 360"/>
                <a:gd name="T53" fmla="*/ 236 h 280"/>
                <a:gd name="T54" fmla="*/ 234 w 360"/>
                <a:gd name="T55" fmla="*/ 156 h 280"/>
                <a:gd name="T56" fmla="*/ 280 w 360"/>
                <a:gd name="T57" fmla="*/ 170 h 280"/>
                <a:gd name="T58" fmla="*/ 290 w 360"/>
                <a:gd name="T59" fmla="*/ 134 h 280"/>
                <a:gd name="T60" fmla="*/ 298 w 360"/>
                <a:gd name="T61" fmla="*/ 124 h 280"/>
                <a:gd name="T62" fmla="*/ 336 w 360"/>
                <a:gd name="T63" fmla="*/ 124 h 280"/>
                <a:gd name="T64" fmla="*/ 340 w 360"/>
                <a:gd name="T65" fmla="*/ 168 h 280"/>
                <a:gd name="T66" fmla="*/ 46 w 360"/>
                <a:gd name="T67" fmla="*/ 68 h 280"/>
                <a:gd name="T68" fmla="*/ 38 w 360"/>
                <a:gd name="T69" fmla="*/ 60 h 280"/>
                <a:gd name="T70" fmla="*/ 42 w 360"/>
                <a:gd name="T71" fmla="*/ 50 h 280"/>
                <a:gd name="T72" fmla="*/ 140 w 360"/>
                <a:gd name="T73" fmla="*/ 68 h 280"/>
                <a:gd name="T74" fmla="*/ 148 w 360"/>
                <a:gd name="T75" fmla="*/ 80 h 280"/>
                <a:gd name="T76" fmla="*/ 138 w 360"/>
                <a:gd name="T77" fmla="*/ 88 h 280"/>
                <a:gd name="T78" fmla="*/ 70 w 360"/>
                <a:gd name="T79" fmla="*/ 126 h 280"/>
                <a:gd name="T80" fmla="*/ 44 w 360"/>
                <a:gd name="T81" fmla="*/ 142 h 280"/>
                <a:gd name="T82" fmla="*/ 38 w 360"/>
                <a:gd name="T83" fmla="*/ 168 h 280"/>
                <a:gd name="T84" fmla="*/ 50 w 360"/>
                <a:gd name="T85" fmla="*/ 202 h 280"/>
                <a:gd name="T86" fmla="*/ 78 w 360"/>
                <a:gd name="T87" fmla="*/ 218 h 280"/>
                <a:gd name="T88" fmla="*/ 98 w 360"/>
                <a:gd name="T89" fmla="*/ 212 h 280"/>
                <a:gd name="T90" fmla="*/ 116 w 360"/>
                <a:gd name="T91" fmla="*/ 186 h 280"/>
                <a:gd name="T92" fmla="*/ 128 w 360"/>
                <a:gd name="T93" fmla="*/ 166 h 280"/>
                <a:gd name="T94" fmla="*/ 116 w 360"/>
                <a:gd name="T95" fmla="*/ 132 h 280"/>
                <a:gd name="T96" fmla="*/ 88 w 360"/>
                <a:gd name="T97" fmla="*/ 114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0" h="280">
                  <a:moveTo>
                    <a:pt x="356" y="2"/>
                  </a:moveTo>
                  <a:lnTo>
                    <a:pt x="356" y="2"/>
                  </a:lnTo>
                  <a:lnTo>
                    <a:pt x="352" y="0"/>
                  </a:lnTo>
                  <a:lnTo>
                    <a:pt x="348" y="0"/>
                  </a:lnTo>
                  <a:lnTo>
                    <a:pt x="180" y="38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38"/>
                  </a:lnTo>
                  <a:lnTo>
                    <a:pt x="8" y="242"/>
                  </a:lnTo>
                  <a:lnTo>
                    <a:pt x="178" y="280"/>
                  </a:lnTo>
                  <a:lnTo>
                    <a:pt x="178" y="280"/>
                  </a:lnTo>
                  <a:lnTo>
                    <a:pt x="180" y="280"/>
                  </a:lnTo>
                  <a:lnTo>
                    <a:pt x="180" y="280"/>
                  </a:lnTo>
                  <a:lnTo>
                    <a:pt x="182" y="280"/>
                  </a:lnTo>
                  <a:lnTo>
                    <a:pt x="352" y="242"/>
                  </a:lnTo>
                  <a:lnTo>
                    <a:pt x="352" y="242"/>
                  </a:lnTo>
                  <a:lnTo>
                    <a:pt x="358" y="238"/>
                  </a:lnTo>
                  <a:lnTo>
                    <a:pt x="360" y="232"/>
                  </a:lnTo>
                  <a:lnTo>
                    <a:pt x="360" y="8"/>
                  </a:lnTo>
                  <a:lnTo>
                    <a:pt x="360" y="8"/>
                  </a:lnTo>
                  <a:lnTo>
                    <a:pt x="360" y="4"/>
                  </a:lnTo>
                  <a:lnTo>
                    <a:pt x="356" y="2"/>
                  </a:lnTo>
                  <a:lnTo>
                    <a:pt x="356" y="2"/>
                  </a:lnTo>
                  <a:close/>
                  <a:moveTo>
                    <a:pt x="170" y="258"/>
                  </a:moveTo>
                  <a:lnTo>
                    <a:pt x="20" y="224"/>
                  </a:lnTo>
                  <a:lnTo>
                    <a:pt x="20" y="22"/>
                  </a:lnTo>
                  <a:lnTo>
                    <a:pt x="170" y="56"/>
                  </a:lnTo>
                  <a:lnTo>
                    <a:pt x="170" y="258"/>
                  </a:lnTo>
                  <a:close/>
                  <a:moveTo>
                    <a:pt x="200" y="54"/>
                  </a:moveTo>
                  <a:lnTo>
                    <a:pt x="326" y="24"/>
                  </a:lnTo>
                  <a:lnTo>
                    <a:pt x="326" y="24"/>
                  </a:lnTo>
                  <a:lnTo>
                    <a:pt x="330" y="24"/>
                  </a:lnTo>
                  <a:lnTo>
                    <a:pt x="334" y="26"/>
                  </a:lnTo>
                  <a:lnTo>
                    <a:pt x="336" y="28"/>
                  </a:lnTo>
                  <a:lnTo>
                    <a:pt x="338" y="32"/>
                  </a:lnTo>
                  <a:lnTo>
                    <a:pt x="338" y="32"/>
                  </a:lnTo>
                  <a:lnTo>
                    <a:pt x="338" y="36"/>
                  </a:lnTo>
                  <a:lnTo>
                    <a:pt x="336" y="40"/>
                  </a:lnTo>
                  <a:lnTo>
                    <a:pt x="334" y="42"/>
                  </a:lnTo>
                  <a:lnTo>
                    <a:pt x="330" y="44"/>
                  </a:lnTo>
                  <a:lnTo>
                    <a:pt x="204" y="72"/>
                  </a:lnTo>
                  <a:lnTo>
                    <a:pt x="204" y="72"/>
                  </a:lnTo>
                  <a:lnTo>
                    <a:pt x="202" y="74"/>
                  </a:lnTo>
                  <a:lnTo>
                    <a:pt x="202" y="74"/>
                  </a:lnTo>
                  <a:lnTo>
                    <a:pt x="196" y="72"/>
                  </a:lnTo>
                  <a:lnTo>
                    <a:pt x="192" y="66"/>
                  </a:lnTo>
                  <a:lnTo>
                    <a:pt x="192" y="66"/>
                  </a:lnTo>
                  <a:lnTo>
                    <a:pt x="192" y="62"/>
                  </a:lnTo>
                  <a:lnTo>
                    <a:pt x="194" y="58"/>
                  </a:lnTo>
                  <a:lnTo>
                    <a:pt x="196" y="56"/>
                  </a:lnTo>
                  <a:lnTo>
                    <a:pt x="200" y="54"/>
                  </a:lnTo>
                  <a:lnTo>
                    <a:pt x="200" y="54"/>
                  </a:lnTo>
                  <a:close/>
                  <a:moveTo>
                    <a:pt x="200" y="90"/>
                  </a:moveTo>
                  <a:lnTo>
                    <a:pt x="262" y="74"/>
                  </a:lnTo>
                  <a:lnTo>
                    <a:pt x="262" y="74"/>
                  </a:lnTo>
                  <a:lnTo>
                    <a:pt x="266" y="74"/>
                  </a:lnTo>
                  <a:lnTo>
                    <a:pt x="270" y="76"/>
                  </a:lnTo>
                  <a:lnTo>
                    <a:pt x="274" y="78"/>
                  </a:lnTo>
                  <a:lnTo>
                    <a:pt x="274" y="82"/>
                  </a:lnTo>
                  <a:lnTo>
                    <a:pt x="274" y="82"/>
                  </a:lnTo>
                  <a:lnTo>
                    <a:pt x="274" y="86"/>
                  </a:lnTo>
                  <a:lnTo>
                    <a:pt x="274" y="90"/>
                  </a:lnTo>
                  <a:lnTo>
                    <a:pt x="270" y="92"/>
                  </a:lnTo>
                  <a:lnTo>
                    <a:pt x="268" y="94"/>
                  </a:lnTo>
                  <a:lnTo>
                    <a:pt x="204" y="108"/>
                  </a:lnTo>
                  <a:lnTo>
                    <a:pt x="204" y="108"/>
                  </a:lnTo>
                  <a:lnTo>
                    <a:pt x="202" y="108"/>
                  </a:lnTo>
                  <a:lnTo>
                    <a:pt x="202" y="108"/>
                  </a:lnTo>
                  <a:lnTo>
                    <a:pt x="196" y="106"/>
                  </a:lnTo>
                  <a:lnTo>
                    <a:pt x="192" y="102"/>
                  </a:lnTo>
                  <a:lnTo>
                    <a:pt x="192" y="102"/>
                  </a:lnTo>
                  <a:lnTo>
                    <a:pt x="192" y="98"/>
                  </a:lnTo>
                  <a:lnTo>
                    <a:pt x="194" y="94"/>
                  </a:lnTo>
                  <a:lnTo>
                    <a:pt x="196" y="90"/>
                  </a:lnTo>
                  <a:lnTo>
                    <a:pt x="200" y="90"/>
                  </a:lnTo>
                  <a:lnTo>
                    <a:pt x="200" y="90"/>
                  </a:lnTo>
                  <a:close/>
                  <a:moveTo>
                    <a:pt x="340" y="168"/>
                  </a:moveTo>
                  <a:lnTo>
                    <a:pt x="340" y="168"/>
                  </a:lnTo>
                  <a:lnTo>
                    <a:pt x="340" y="172"/>
                  </a:lnTo>
                  <a:lnTo>
                    <a:pt x="336" y="174"/>
                  </a:lnTo>
                  <a:lnTo>
                    <a:pt x="336" y="174"/>
                  </a:lnTo>
                  <a:lnTo>
                    <a:pt x="332" y="176"/>
                  </a:lnTo>
                  <a:lnTo>
                    <a:pt x="332" y="176"/>
                  </a:lnTo>
                  <a:lnTo>
                    <a:pt x="330" y="174"/>
                  </a:lnTo>
                  <a:lnTo>
                    <a:pt x="326" y="172"/>
                  </a:lnTo>
                  <a:lnTo>
                    <a:pt x="316" y="162"/>
                  </a:lnTo>
                  <a:lnTo>
                    <a:pt x="288" y="190"/>
                  </a:lnTo>
                  <a:lnTo>
                    <a:pt x="288" y="190"/>
                  </a:lnTo>
                  <a:lnTo>
                    <a:pt x="284" y="192"/>
                  </a:lnTo>
                  <a:lnTo>
                    <a:pt x="278" y="192"/>
                  </a:lnTo>
                  <a:lnTo>
                    <a:pt x="246" y="178"/>
                  </a:lnTo>
                  <a:lnTo>
                    <a:pt x="210" y="242"/>
                  </a:lnTo>
                  <a:lnTo>
                    <a:pt x="210" y="242"/>
                  </a:lnTo>
                  <a:lnTo>
                    <a:pt x="206" y="246"/>
                  </a:lnTo>
                  <a:lnTo>
                    <a:pt x="200" y="248"/>
                  </a:lnTo>
                  <a:lnTo>
                    <a:pt x="200" y="248"/>
                  </a:lnTo>
                  <a:lnTo>
                    <a:pt x="196" y="246"/>
                  </a:lnTo>
                  <a:lnTo>
                    <a:pt x="196" y="246"/>
                  </a:lnTo>
                  <a:lnTo>
                    <a:pt x="194" y="244"/>
                  </a:lnTo>
                  <a:lnTo>
                    <a:pt x="192" y="240"/>
                  </a:lnTo>
                  <a:lnTo>
                    <a:pt x="192" y="236"/>
                  </a:lnTo>
                  <a:lnTo>
                    <a:pt x="192" y="234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34" y="156"/>
                  </a:lnTo>
                  <a:lnTo>
                    <a:pt x="238" y="154"/>
                  </a:lnTo>
                  <a:lnTo>
                    <a:pt x="242" y="154"/>
                  </a:lnTo>
                  <a:lnTo>
                    <a:pt x="246" y="154"/>
                  </a:lnTo>
                  <a:lnTo>
                    <a:pt x="280" y="170"/>
                  </a:lnTo>
                  <a:lnTo>
                    <a:pt x="302" y="148"/>
                  </a:lnTo>
                  <a:lnTo>
                    <a:pt x="292" y="138"/>
                  </a:lnTo>
                  <a:lnTo>
                    <a:pt x="292" y="138"/>
                  </a:lnTo>
                  <a:lnTo>
                    <a:pt x="290" y="134"/>
                  </a:lnTo>
                  <a:lnTo>
                    <a:pt x="290" y="128"/>
                  </a:lnTo>
                  <a:lnTo>
                    <a:pt x="290" y="128"/>
                  </a:lnTo>
                  <a:lnTo>
                    <a:pt x="292" y="126"/>
                  </a:lnTo>
                  <a:lnTo>
                    <a:pt x="298" y="124"/>
                  </a:lnTo>
                  <a:lnTo>
                    <a:pt x="298" y="124"/>
                  </a:lnTo>
                  <a:lnTo>
                    <a:pt x="332" y="124"/>
                  </a:lnTo>
                  <a:lnTo>
                    <a:pt x="332" y="124"/>
                  </a:lnTo>
                  <a:lnTo>
                    <a:pt x="336" y="124"/>
                  </a:lnTo>
                  <a:lnTo>
                    <a:pt x="338" y="126"/>
                  </a:lnTo>
                  <a:lnTo>
                    <a:pt x="340" y="128"/>
                  </a:lnTo>
                  <a:lnTo>
                    <a:pt x="340" y="132"/>
                  </a:lnTo>
                  <a:lnTo>
                    <a:pt x="340" y="168"/>
                  </a:lnTo>
                  <a:close/>
                  <a:moveTo>
                    <a:pt x="138" y="88"/>
                  </a:moveTo>
                  <a:lnTo>
                    <a:pt x="138" y="88"/>
                  </a:lnTo>
                  <a:lnTo>
                    <a:pt x="136" y="88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2" y="66"/>
                  </a:lnTo>
                  <a:lnTo>
                    <a:pt x="40" y="62"/>
                  </a:lnTo>
                  <a:lnTo>
                    <a:pt x="38" y="60"/>
                  </a:lnTo>
                  <a:lnTo>
                    <a:pt x="38" y="56"/>
                  </a:lnTo>
                  <a:lnTo>
                    <a:pt x="38" y="56"/>
                  </a:lnTo>
                  <a:lnTo>
                    <a:pt x="40" y="52"/>
                  </a:lnTo>
                  <a:lnTo>
                    <a:pt x="42" y="50"/>
                  </a:lnTo>
                  <a:lnTo>
                    <a:pt x="46" y="48"/>
                  </a:lnTo>
                  <a:lnTo>
                    <a:pt x="50" y="48"/>
                  </a:lnTo>
                  <a:lnTo>
                    <a:pt x="140" y="68"/>
                  </a:lnTo>
                  <a:lnTo>
                    <a:pt x="140" y="68"/>
                  </a:lnTo>
                  <a:lnTo>
                    <a:pt x="144" y="70"/>
                  </a:lnTo>
                  <a:lnTo>
                    <a:pt x="146" y="72"/>
                  </a:lnTo>
                  <a:lnTo>
                    <a:pt x="148" y="76"/>
                  </a:lnTo>
                  <a:lnTo>
                    <a:pt x="148" y="80"/>
                  </a:lnTo>
                  <a:lnTo>
                    <a:pt x="148" y="80"/>
                  </a:lnTo>
                  <a:lnTo>
                    <a:pt x="144" y="86"/>
                  </a:lnTo>
                  <a:lnTo>
                    <a:pt x="138" y="88"/>
                  </a:lnTo>
                  <a:lnTo>
                    <a:pt x="138" y="88"/>
                  </a:lnTo>
                  <a:close/>
                  <a:moveTo>
                    <a:pt x="78" y="172"/>
                  </a:moveTo>
                  <a:lnTo>
                    <a:pt x="78" y="126"/>
                  </a:lnTo>
                  <a:lnTo>
                    <a:pt x="78" y="126"/>
                  </a:lnTo>
                  <a:lnTo>
                    <a:pt x="70" y="126"/>
                  </a:lnTo>
                  <a:lnTo>
                    <a:pt x="62" y="128"/>
                  </a:lnTo>
                  <a:lnTo>
                    <a:pt x="56" y="132"/>
                  </a:lnTo>
                  <a:lnTo>
                    <a:pt x="50" y="136"/>
                  </a:lnTo>
                  <a:lnTo>
                    <a:pt x="44" y="142"/>
                  </a:lnTo>
                  <a:lnTo>
                    <a:pt x="42" y="150"/>
                  </a:lnTo>
                  <a:lnTo>
                    <a:pt x="40" y="158"/>
                  </a:lnTo>
                  <a:lnTo>
                    <a:pt x="38" y="168"/>
                  </a:lnTo>
                  <a:lnTo>
                    <a:pt x="38" y="168"/>
                  </a:lnTo>
                  <a:lnTo>
                    <a:pt x="40" y="176"/>
                  </a:lnTo>
                  <a:lnTo>
                    <a:pt x="42" y="186"/>
                  </a:lnTo>
                  <a:lnTo>
                    <a:pt x="44" y="194"/>
                  </a:lnTo>
                  <a:lnTo>
                    <a:pt x="50" y="202"/>
                  </a:lnTo>
                  <a:lnTo>
                    <a:pt x="56" y="208"/>
                  </a:lnTo>
                  <a:lnTo>
                    <a:pt x="62" y="212"/>
                  </a:lnTo>
                  <a:lnTo>
                    <a:pt x="70" y="216"/>
                  </a:lnTo>
                  <a:lnTo>
                    <a:pt x="78" y="218"/>
                  </a:lnTo>
                  <a:lnTo>
                    <a:pt x="78" y="218"/>
                  </a:lnTo>
                  <a:lnTo>
                    <a:pt x="84" y="218"/>
                  </a:lnTo>
                  <a:lnTo>
                    <a:pt x="92" y="216"/>
                  </a:lnTo>
                  <a:lnTo>
                    <a:pt x="98" y="212"/>
                  </a:lnTo>
                  <a:lnTo>
                    <a:pt x="104" y="208"/>
                  </a:lnTo>
                  <a:lnTo>
                    <a:pt x="110" y="202"/>
                  </a:lnTo>
                  <a:lnTo>
                    <a:pt x="114" y="194"/>
                  </a:lnTo>
                  <a:lnTo>
                    <a:pt x="116" y="186"/>
                  </a:lnTo>
                  <a:lnTo>
                    <a:pt x="116" y="176"/>
                  </a:lnTo>
                  <a:lnTo>
                    <a:pt x="78" y="172"/>
                  </a:lnTo>
                  <a:close/>
                  <a:moveTo>
                    <a:pt x="128" y="166"/>
                  </a:moveTo>
                  <a:lnTo>
                    <a:pt x="128" y="166"/>
                  </a:lnTo>
                  <a:lnTo>
                    <a:pt x="126" y="156"/>
                  </a:lnTo>
                  <a:lnTo>
                    <a:pt x="124" y="146"/>
                  </a:lnTo>
                  <a:lnTo>
                    <a:pt x="122" y="138"/>
                  </a:lnTo>
                  <a:lnTo>
                    <a:pt x="116" y="132"/>
                  </a:lnTo>
                  <a:lnTo>
                    <a:pt x="110" y="126"/>
                  </a:lnTo>
                  <a:lnTo>
                    <a:pt x="104" y="120"/>
                  </a:lnTo>
                  <a:lnTo>
                    <a:pt x="96" y="116"/>
                  </a:lnTo>
                  <a:lnTo>
                    <a:pt x="88" y="114"/>
                  </a:lnTo>
                  <a:lnTo>
                    <a:pt x="88" y="160"/>
                  </a:lnTo>
                  <a:lnTo>
                    <a:pt x="128" y="1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08304" y="3284984"/>
            <a:ext cx="612000" cy="612000"/>
            <a:chOff x="4091659" y="5907019"/>
            <a:chExt cx="612000" cy="612000"/>
          </a:xfrm>
          <a:solidFill>
            <a:srgbClr val="F5B500"/>
          </a:solidFill>
        </p:grpSpPr>
        <p:sp>
          <p:nvSpPr>
            <p:cNvPr id="16" name="Oval 15"/>
            <p:cNvSpPr/>
            <p:nvPr/>
          </p:nvSpPr>
          <p:spPr bwMode="ltGray">
            <a:xfrm>
              <a:off x="4091659" y="5907019"/>
              <a:ext cx="612000" cy="6120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7" name="Freeform 4978"/>
            <p:cNvSpPr>
              <a:spLocks noEditPoints="1"/>
            </p:cNvSpPr>
            <p:nvPr/>
          </p:nvSpPr>
          <p:spPr bwMode="auto">
            <a:xfrm>
              <a:off x="4203726" y="6054992"/>
              <a:ext cx="387866" cy="325230"/>
            </a:xfrm>
            <a:custGeom>
              <a:avLst/>
              <a:gdLst>
                <a:gd name="T0" fmla="*/ 280 w 322"/>
                <a:gd name="T1" fmla="*/ 110 h 270"/>
                <a:gd name="T2" fmla="*/ 74 w 322"/>
                <a:gd name="T3" fmla="*/ 110 h 270"/>
                <a:gd name="T4" fmla="*/ 64 w 322"/>
                <a:gd name="T5" fmla="*/ 112 h 270"/>
                <a:gd name="T6" fmla="*/ 48 w 322"/>
                <a:gd name="T7" fmla="*/ 128 h 270"/>
                <a:gd name="T8" fmla="*/ 46 w 322"/>
                <a:gd name="T9" fmla="*/ 140 h 270"/>
                <a:gd name="T10" fmla="*/ 8 w 322"/>
                <a:gd name="T11" fmla="*/ 132 h 270"/>
                <a:gd name="T12" fmla="*/ 4 w 322"/>
                <a:gd name="T13" fmla="*/ 130 h 270"/>
                <a:gd name="T14" fmla="*/ 0 w 322"/>
                <a:gd name="T15" fmla="*/ 124 h 270"/>
                <a:gd name="T16" fmla="*/ 12 w 322"/>
                <a:gd name="T17" fmla="*/ 88 h 270"/>
                <a:gd name="T18" fmla="*/ 14 w 322"/>
                <a:gd name="T19" fmla="*/ 90 h 270"/>
                <a:gd name="T20" fmla="*/ 26 w 322"/>
                <a:gd name="T21" fmla="*/ 92 h 270"/>
                <a:gd name="T22" fmla="*/ 44 w 322"/>
                <a:gd name="T23" fmla="*/ 84 h 270"/>
                <a:gd name="T24" fmla="*/ 50 w 322"/>
                <a:gd name="T25" fmla="*/ 74 h 270"/>
                <a:gd name="T26" fmla="*/ 50 w 322"/>
                <a:gd name="T27" fmla="*/ 52 h 270"/>
                <a:gd name="T28" fmla="*/ 34 w 322"/>
                <a:gd name="T29" fmla="*/ 38 h 270"/>
                <a:gd name="T30" fmla="*/ 32 w 322"/>
                <a:gd name="T31" fmla="*/ 38 h 270"/>
                <a:gd name="T32" fmla="*/ 42 w 322"/>
                <a:gd name="T33" fmla="*/ 8 h 270"/>
                <a:gd name="T34" fmla="*/ 48 w 322"/>
                <a:gd name="T35" fmla="*/ 2 h 270"/>
                <a:gd name="T36" fmla="*/ 52 w 322"/>
                <a:gd name="T37" fmla="*/ 0 h 270"/>
                <a:gd name="T38" fmla="*/ 278 w 322"/>
                <a:gd name="T39" fmla="*/ 84 h 270"/>
                <a:gd name="T40" fmla="*/ 282 w 322"/>
                <a:gd name="T41" fmla="*/ 86 h 270"/>
                <a:gd name="T42" fmla="*/ 286 w 322"/>
                <a:gd name="T43" fmla="*/ 94 h 270"/>
                <a:gd name="T44" fmla="*/ 284 w 322"/>
                <a:gd name="T45" fmla="*/ 98 h 270"/>
                <a:gd name="T46" fmla="*/ 320 w 322"/>
                <a:gd name="T47" fmla="*/ 228 h 270"/>
                <a:gd name="T48" fmla="*/ 300 w 322"/>
                <a:gd name="T49" fmla="*/ 218 h 270"/>
                <a:gd name="T50" fmla="*/ 292 w 322"/>
                <a:gd name="T51" fmla="*/ 200 h 270"/>
                <a:gd name="T52" fmla="*/ 294 w 322"/>
                <a:gd name="T53" fmla="*/ 188 h 270"/>
                <a:gd name="T54" fmla="*/ 308 w 322"/>
                <a:gd name="T55" fmla="*/ 174 h 270"/>
                <a:gd name="T56" fmla="*/ 320 w 322"/>
                <a:gd name="T57" fmla="*/ 172 h 270"/>
                <a:gd name="T58" fmla="*/ 322 w 322"/>
                <a:gd name="T59" fmla="*/ 140 h 270"/>
                <a:gd name="T60" fmla="*/ 322 w 322"/>
                <a:gd name="T61" fmla="*/ 136 h 270"/>
                <a:gd name="T62" fmla="*/ 316 w 322"/>
                <a:gd name="T63" fmla="*/ 130 h 270"/>
                <a:gd name="T64" fmla="*/ 74 w 322"/>
                <a:gd name="T65" fmla="*/ 130 h 270"/>
                <a:gd name="T66" fmla="*/ 70 w 322"/>
                <a:gd name="T67" fmla="*/ 130 h 270"/>
                <a:gd name="T68" fmla="*/ 66 w 322"/>
                <a:gd name="T69" fmla="*/ 136 h 270"/>
                <a:gd name="T70" fmla="*/ 64 w 322"/>
                <a:gd name="T71" fmla="*/ 172 h 270"/>
                <a:gd name="T72" fmla="*/ 68 w 322"/>
                <a:gd name="T73" fmla="*/ 172 h 270"/>
                <a:gd name="T74" fmla="*/ 78 w 322"/>
                <a:gd name="T75" fmla="*/ 174 h 270"/>
                <a:gd name="T76" fmla="*/ 92 w 322"/>
                <a:gd name="T77" fmla="*/ 188 h 270"/>
                <a:gd name="T78" fmla="*/ 94 w 322"/>
                <a:gd name="T79" fmla="*/ 200 h 270"/>
                <a:gd name="T80" fmla="*/ 86 w 322"/>
                <a:gd name="T81" fmla="*/ 218 h 270"/>
                <a:gd name="T82" fmla="*/ 68 w 322"/>
                <a:gd name="T83" fmla="*/ 228 h 270"/>
                <a:gd name="T84" fmla="*/ 64 w 322"/>
                <a:gd name="T85" fmla="*/ 226 h 270"/>
                <a:gd name="T86" fmla="*/ 64 w 322"/>
                <a:gd name="T87" fmla="*/ 258 h 270"/>
                <a:gd name="T88" fmla="*/ 68 w 322"/>
                <a:gd name="T89" fmla="*/ 266 h 270"/>
                <a:gd name="T90" fmla="*/ 74 w 322"/>
                <a:gd name="T91" fmla="*/ 270 h 270"/>
                <a:gd name="T92" fmla="*/ 312 w 322"/>
                <a:gd name="T93" fmla="*/ 270 h 270"/>
                <a:gd name="T94" fmla="*/ 320 w 322"/>
                <a:gd name="T95" fmla="*/ 266 h 270"/>
                <a:gd name="T96" fmla="*/ 322 w 322"/>
                <a:gd name="T97" fmla="*/ 258 h 270"/>
                <a:gd name="T98" fmla="*/ 322 w 322"/>
                <a:gd name="T99" fmla="*/ 226 h 270"/>
                <a:gd name="T100" fmla="*/ 320 w 322"/>
                <a:gd name="T101" fmla="*/ 22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2" h="270">
                  <a:moveTo>
                    <a:pt x="284" y="98"/>
                  </a:moveTo>
                  <a:lnTo>
                    <a:pt x="280" y="110"/>
                  </a:lnTo>
                  <a:lnTo>
                    <a:pt x="74" y="110"/>
                  </a:lnTo>
                  <a:lnTo>
                    <a:pt x="74" y="110"/>
                  </a:lnTo>
                  <a:lnTo>
                    <a:pt x="68" y="110"/>
                  </a:lnTo>
                  <a:lnTo>
                    <a:pt x="64" y="112"/>
                  </a:lnTo>
                  <a:lnTo>
                    <a:pt x="54" y="118"/>
                  </a:lnTo>
                  <a:lnTo>
                    <a:pt x="48" y="128"/>
                  </a:lnTo>
                  <a:lnTo>
                    <a:pt x="46" y="134"/>
                  </a:lnTo>
                  <a:lnTo>
                    <a:pt x="46" y="140"/>
                  </a:lnTo>
                  <a:lnTo>
                    <a:pt x="46" y="146"/>
                  </a:lnTo>
                  <a:lnTo>
                    <a:pt x="8" y="132"/>
                  </a:lnTo>
                  <a:lnTo>
                    <a:pt x="8" y="132"/>
                  </a:lnTo>
                  <a:lnTo>
                    <a:pt x="4" y="130"/>
                  </a:lnTo>
                  <a:lnTo>
                    <a:pt x="2" y="128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12" y="88"/>
                  </a:lnTo>
                  <a:lnTo>
                    <a:pt x="12" y="88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26" y="92"/>
                  </a:lnTo>
                  <a:lnTo>
                    <a:pt x="36" y="90"/>
                  </a:lnTo>
                  <a:lnTo>
                    <a:pt x="44" y="84"/>
                  </a:lnTo>
                  <a:lnTo>
                    <a:pt x="50" y="74"/>
                  </a:lnTo>
                  <a:lnTo>
                    <a:pt x="50" y="74"/>
                  </a:lnTo>
                  <a:lnTo>
                    <a:pt x="52" y="64"/>
                  </a:lnTo>
                  <a:lnTo>
                    <a:pt x="50" y="52"/>
                  </a:lnTo>
                  <a:lnTo>
                    <a:pt x="44" y="44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2" y="3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4" y="4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2" y="0"/>
                  </a:lnTo>
                  <a:lnTo>
                    <a:pt x="56" y="2"/>
                  </a:lnTo>
                  <a:lnTo>
                    <a:pt x="278" y="84"/>
                  </a:lnTo>
                  <a:lnTo>
                    <a:pt x="278" y="84"/>
                  </a:lnTo>
                  <a:lnTo>
                    <a:pt x="282" y="86"/>
                  </a:lnTo>
                  <a:lnTo>
                    <a:pt x="284" y="90"/>
                  </a:lnTo>
                  <a:lnTo>
                    <a:pt x="286" y="94"/>
                  </a:lnTo>
                  <a:lnTo>
                    <a:pt x="284" y="98"/>
                  </a:lnTo>
                  <a:lnTo>
                    <a:pt x="284" y="98"/>
                  </a:lnTo>
                  <a:close/>
                  <a:moveTo>
                    <a:pt x="320" y="228"/>
                  </a:moveTo>
                  <a:lnTo>
                    <a:pt x="320" y="228"/>
                  </a:lnTo>
                  <a:lnTo>
                    <a:pt x="308" y="224"/>
                  </a:lnTo>
                  <a:lnTo>
                    <a:pt x="300" y="218"/>
                  </a:lnTo>
                  <a:lnTo>
                    <a:pt x="294" y="210"/>
                  </a:lnTo>
                  <a:lnTo>
                    <a:pt x="292" y="200"/>
                  </a:lnTo>
                  <a:lnTo>
                    <a:pt x="292" y="200"/>
                  </a:lnTo>
                  <a:lnTo>
                    <a:pt x="294" y="188"/>
                  </a:lnTo>
                  <a:lnTo>
                    <a:pt x="300" y="180"/>
                  </a:lnTo>
                  <a:lnTo>
                    <a:pt x="308" y="174"/>
                  </a:lnTo>
                  <a:lnTo>
                    <a:pt x="320" y="172"/>
                  </a:lnTo>
                  <a:lnTo>
                    <a:pt x="320" y="172"/>
                  </a:lnTo>
                  <a:lnTo>
                    <a:pt x="322" y="172"/>
                  </a:lnTo>
                  <a:lnTo>
                    <a:pt x="322" y="140"/>
                  </a:lnTo>
                  <a:lnTo>
                    <a:pt x="322" y="140"/>
                  </a:lnTo>
                  <a:lnTo>
                    <a:pt x="322" y="136"/>
                  </a:lnTo>
                  <a:lnTo>
                    <a:pt x="320" y="132"/>
                  </a:lnTo>
                  <a:lnTo>
                    <a:pt x="316" y="130"/>
                  </a:lnTo>
                  <a:lnTo>
                    <a:pt x="312" y="130"/>
                  </a:lnTo>
                  <a:lnTo>
                    <a:pt x="74" y="130"/>
                  </a:lnTo>
                  <a:lnTo>
                    <a:pt x="74" y="130"/>
                  </a:lnTo>
                  <a:lnTo>
                    <a:pt x="70" y="130"/>
                  </a:lnTo>
                  <a:lnTo>
                    <a:pt x="68" y="132"/>
                  </a:lnTo>
                  <a:lnTo>
                    <a:pt x="66" y="136"/>
                  </a:lnTo>
                  <a:lnTo>
                    <a:pt x="64" y="140"/>
                  </a:lnTo>
                  <a:lnTo>
                    <a:pt x="64" y="172"/>
                  </a:lnTo>
                  <a:lnTo>
                    <a:pt x="64" y="172"/>
                  </a:lnTo>
                  <a:lnTo>
                    <a:pt x="68" y="172"/>
                  </a:lnTo>
                  <a:lnTo>
                    <a:pt x="68" y="172"/>
                  </a:lnTo>
                  <a:lnTo>
                    <a:pt x="78" y="174"/>
                  </a:lnTo>
                  <a:lnTo>
                    <a:pt x="86" y="180"/>
                  </a:lnTo>
                  <a:lnTo>
                    <a:pt x="92" y="188"/>
                  </a:lnTo>
                  <a:lnTo>
                    <a:pt x="94" y="200"/>
                  </a:lnTo>
                  <a:lnTo>
                    <a:pt x="94" y="200"/>
                  </a:lnTo>
                  <a:lnTo>
                    <a:pt x="92" y="210"/>
                  </a:lnTo>
                  <a:lnTo>
                    <a:pt x="86" y="218"/>
                  </a:lnTo>
                  <a:lnTo>
                    <a:pt x="78" y="224"/>
                  </a:lnTo>
                  <a:lnTo>
                    <a:pt x="68" y="228"/>
                  </a:lnTo>
                  <a:lnTo>
                    <a:pt x="68" y="228"/>
                  </a:lnTo>
                  <a:lnTo>
                    <a:pt x="64" y="226"/>
                  </a:lnTo>
                  <a:lnTo>
                    <a:pt x="64" y="258"/>
                  </a:lnTo>
                  <a:lnTo>
                    <a:pt x="64" y="258"/>
                  </a:lnTo>
                  <a:lnTo>
                    <a:pt x="66" y="264"/>
                  </a:lnTo>
                  <a:lnTo>
                    <a:pt x="68" y="266"/>
                  </a:lnTo>
                  <a:lnTo>
                    <a:pt x="70" y="268"/>
                  </a:lnTo>
                  <a:lnTo>
                    <a:pt x="74" y="270"/>
                  </a:lnTo>
                  <a:lnTo>
                    <a:pt x="312" y="270"/>
                  </a:lnTo>
                  <a:lnTo>
                    <a:pt x="312" y="270"/>
                  </a:lnTo>
                  <a:lnTo>
                    <a:pt x="316" y="268"/>
                  </a:lnTo>
                  <a:lnTo>
                    <a:pt x="320" y="266"/>
                  </a:lnTo>
                  <a:lnTo>
                    <a:pt x="322" y="264"/>
                  </a:lnTo>
                  <a:lnTo>
                    <a:pt x="322" y="258"/>
                  </a:lnTo>
                  <a:lnTo>
                    <a:pt x="322" y="226"/>
                  </a:lnTo>
                  <a:lnTo>
                    <a:pt x="322" y="226"/>
                  </a:lnTo>
                  <a:lnTo>
                    <a:pt x="320" y="228"/>
                  </a:lnTo>
                  <a:lnTo>
                    <a:pt x="320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172400" y="3969128"/>
            <a:ext cx="612000" cy="612000"/>
            <a:chOff x="4974643" y="5907019"/>
            <a:chExt cx="612000" cy="612000"/>
          </a:xfrm>
          <a:solidFill>
            <a:schemeClr val="accent3">
              <a:lumMod val="75000"/>
            </a:schemeClr>
          </a:solidFill>
        </p:grpSpPr>
        <p:sp>
          <p:nvSpPr>
            <p:cNvPr id="19" name="Oval 18"/>
            <p:cNvSpPr/>
            <p:nvPr/>
          </p:nvSpPr>
          <p:spPr bwMode="ltGray">
            <a:xfrm>
              <a:off x="4974643" y="5907019"/>
              <a:ext cx="612000" cy="6120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0" name="Freeform 4979"/>
            <p:cNvSpPr>
              <a:spLocks noEditPoints="1"/>
            </p:cNvSpPr>
            <p:nvPr/>
          </p:nvSpPr>
          <p:spPr bwMode="auto">
            <a:xfrm>
              <a:off x="5057801" y="6067038"/>
              <a:ext cx="445685" cy="366185"/>
            </a:xfrm>
            <a:custGeom>
              <a:avLst/>
              <a:gdLst>
                <a:gd name="T0" fmla="*/ 10 w 370"/>
                <a:gd name="T1" fmla="*/ 28 h 304"/>
                <a:gd name="T2" fmla="*/ 2 w 370"/>
                <a:gd name="T3" fmla="*/ 4 h 304"/>
                <a:gd name="T4" fmla="*/ 12 w 370"/>
                <a:gd name="T5" fmla="*/ 2 h 304"/>
                <a:gd name="T6" fmla="*/ 18 w 370"/>
                <a:gd name="T7" fmla="*/ 10 h 304"/>
                <a:gd name="T8" fmla="*/ 366 w 370"/>
                <a:gd name="T9" fmla="*/ 170 h 304"/>
                <a:gd name="T10" fmla="*/ 336 w 370"/>
                <a:gd name="T11" fmla="*/ 186 h 304"/>
                <a:gd name="T12" fmla="*/ 300 w 370"/>
                <a:gd name="T13" fmla="*/ 234 h 304"/>
                <a:gd name="T14" fmla="*/ 292 w 370"/>
                <a:gd name="T15" fmla="*/ 282 h 304"/>
                <a:gd name="T16" fmla="*/ 252 w 370"/>
                <a:gd name="T17" fmla="*/ 304 h 304"/>
                <a:gd name="T18" fmla="*/ 240 w 370"/>
                <a:gd name="T19" fmla="*/ 302 h 304"/>
                <a:gd name="T20" fmla="*/ 134 w 370"/>
                <a:gd name="T21" fmla="*/ 256 h 304"/>
                <a:gd name="T22" fmla="*/ 114 w 370"/>
                <a:gd name="T23" fmla="*/ 304 h 304"/>
                <a:gd name="T24" fmla="*/ 72 w 370"/>
                <a:gd name="T25" fmla="*/ 292 h 304"/>
                <a:gd name="T26" fmla="*/ 78 w 370"/>
                <a:gd name="T27" fmla="*/ 246 h 304"/>
                <a:gd name="T28" fmla="*/ 30 w 370"/>
                <a:gd name="T29" fmla="*/ 206 h 304"/>
                <a:gd name="T30" fmla="*/ 12 w 370"/>
                <a:gd name="T31" fmla="*/ 144 h 304"/>
                <a:gd name="T32" fmla="*/ 32 w 370"/>
                <a:gd name="T33" fmla="*/ 82 h 304"/>
                <a:gd name="T34" fmla="*/ 28 w 370"/>
                <a:gd name="T35" fmla="*/ 78 h 304"/>
                <a:gd name="T36" fmla="*/ 24 w 370"/>
                <a:gd name="T37" fmla="*/ 72 h 304"/>
                <a:gd name="T38" fmla="*/ 18 w 370"/>
                <a:gd name="T39" fmla="*/ 28 h 304"/>
                <a:gd name="T40" fmla="*/ 48 w 370"/>
                <a:gd name="T41" fmla="*/ 0 h 304"/>
                <a:gd name="T42" fmla="*/ 64 w 370"/>
                <a:gd name="T43" fmla="*/ 4 h 304"/>
                <a:gd name="T44" fmla="*/ 74 w 370"/>
                <a:gd name="T45" fmla="*/ 28 h 304"/>
                <a:gd name="T46" fmla="*/ 50 w 370"/>
                <a:gd name="T47" fmla="*/ 48 h 304"/>
                <a:gd name="T48" fmla="*/ 40 w 370"/>
                <a:gd name="T49" fmla="*/ 40 h 304"/>
                <a:gd name="T50" fmla="*/ 48 w 370"/>
                <a:gd name="T51" fmla="*/ 32 h 304"/>
                <a:gd name="T52" fmla="*/ 58 w 370"/>
                <a:gd name="T53" fmla="*/ 22 h 304"/>
                <a:gd name="T54" fmla="*/ 50 w 370"/>
                <a:gd name="T55" fmla="*/ 16 h 304"/>
                <a:gd name="T56" fmla="*/ 32 w 370"/>
                <a:gd name="T57" fmla="*/ 34 h 304"/>
                <a:gd name="T58" fmla="*/ 40 w 370"/>
                <a:gd name="T59" fmla="*/ 68 h 304"/>
                <a:gd name="T60" fmla="*/ 68 w 370"/>
                <a:gd name="T61" fmla="*/ 48 h 304"/>
                <a:gd name="T62" fmla="*/ 126 w 370"/>
                <a:gd name="T63" fmla="*/ 32 h 304"/>
                <a:gd name="T64" fmla="*/ 242 w 370"/>
                <a:gd name="T65" fmla="*/ 32 h 304"/>
                <a:gd name="T66" fmla="*/ 252 w 370"/>
                <a:gd name="T67" fmla="*/ 14 h 304"/>
                <a:gd name="T68" fmla="*/ 294 w 370"/>
                <a:gd name="T69" fmla="*/ 0 h 304"/>
                <a:gd name="T70" fmla="*/ 320 w 370"/>
                <a:gd name="T71" fmla="*/ 76 h 304"/>
                <a:gd name="T72" fmla="*/ 360 w 370"/>
                <a:gd name="T73" fmla="*/ 116 h 304"/>
                <a:gd name="T74" fmla="*/ 212 w 370"/>
                <a:gd name="T75" fmla="*/ 226 h 304"/>
                <a:gd name="T76" fmla="*/ 204 w 370"/>
                <a:gd name="T77" fmla="*/ 218 h 304"/>
                <a:gd name="T78" fmla="*/ 86 w 370"/>
                <a:gd name="T79" fmla="*/ 206 h 304"/>
                <a:gd name="T80" fmla="*/ 54 w 370"/>
                <a:gd name="T81" fmla="*/ 146 h 304"/>
                <a:gd name="T82" fmla="*/ 46 w 370"/>
                <a:gd name="T83" fmla="*/ 138 h 304"/>
                <a:gd name="T84" fmla="*/ 38 w 370"/>
                <a:gd name="T85" fmla="*/ 146 h 304"/>
                <a:gd name="T86" fmla="*/ 64 w 370"/>
                <a:gd name="T87" fmla="*/ 208 h 304"/>
                <a:gd name="T88" fmla="*/ 204 w 370"/>
                <a:gd name="T89" fmla="*/ 234 h 304"/>
                <a:gd name="T90" fmla="*/ 212 w 370"/>
                <a:gd name="T91" fmla="*/ 226 h 304"/>
                <a:gd name="T92" fmla="*/ 216 w 370"/>
                <a:gd name="T93" fmla="*/ 58 h 304"/>
                <a:gd name="T94" fmla="*/ 144 w 370"/>
                <a:gd name="T95" fmla="*/ 56 h 304"/>
                <a:gd name="T96" fmla="*/ 138 w 370"/>
                <a:gd name="T97" fmla="*/ 70 h 304"/>
                <a:gd name="T98" fmla="*/ 210 w 370"/>
                <a:gd name="T99" fmla="*/ 76 h 304"/>
                <a:gd name="T100" fmla="*/ 220 w 370"/>
                <a:gd name="T101" fmla="*/ 66 h 304"/>
                <a:gd name="T102" fmla="*/ 296 w 370"/>
                <a:gd name="T103" fmla="*/ 94 h 304"/>
                <a:gd name="T104" fmla="*/ 280 w 370"/>
                <a:gd name="T105" fmla="*/ 102 h 304"/>
                <a:gd name="T106" fmla="*/ 286 w 370"/>
                <a:gd name="T107" fmla="*/ 118 h 304"/>
                <a:gd name="T108" fmla="*/ 304 w 370"/>
                <a:gd name="T109" fmla="*/ 112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0" h="304">
                  <a:moveTo>
                    <a:pt x="18" y="10"/>
                  </a:moveTo>
                  <a:lnTo>
                    <a:pt x="18" y="10"/>
                  </a:lnTo>
                  <a:lnTo>
                    <a:pt x="12" y="1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4" y="2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10"/>
                  </a:lnTo>
                  <a:lnTo>
                    <a:pt x="18" y="10"/>
                  </a:lnTo>
                  <a:close/>
                  <a:moveTo>
                    <a:pt x="370" y="130"/>
                  </a:moveTo>
                  <a:lnTo>
                    <a:pt x="370" y="158"/>
                  </a:lnTo>
                  <a:lnTo>
                    <a:pt x="370" y="158"/>
                  </a:lnTo>
                  <a:lnTo>
                    <a:pt x="368" y="164"/>
                  </a:lnTo>
                  <a:lnTo>
                    <a:pt x="366" y="170"/>
                  </a:lnTo>
                  <a:lnTo>
                    <a:pt x="360" y="174"/>
                  </a:lnTo>
                  <a:lnTo>
                    <a:pt x="354" y="174"/>
                  </a:lnTo>
                  <a:lnTo>
                    <a:pt x="340" y="174"/>
                  </a:lnTo>
                  <a:lnTo>
                    <a:pt x="340" y="174"/>
                  </a:lnTo>
                  <a:lnTo>
                    <a:pt x="336" y="186"/>
                  </a:lnTo>
                  <a:lnTo>
                    <a:pt x="332" y="198"/>
                  </a:lnTo>
                  <a:lnTo>
                    <a:pt x="324" y="208"/>
                  </a:lnTo>
                  <a:lnTo>
                    <a:pt x="318" y="216"/>
                  </a:lnTo>
                  <a:lnTo>
                    <a:pt x="310" y="226"/>
                  </a:lnTo>
                  <a:lnTo>
                    <a:pt x="300" y="234"/>
                  </a:lnTo>
                  <a:lnTo>
                    <a:pt x="290" y="240"/>
                  </a:lnTo>
                  <a:lnTo>
                    <a:pt x="280" y="246"/>
                  </a:lnTo>
                  <a:lnTo>
                    <a:pt x="292" y="278"/>
                  </a:lnTo>
                  <a:lnTo>
                    <a:pt x="292" y="278"/>
                  </a:lnTo>
                  <a:lnTo>
                    <a:pt x="292" y="282"/>
                  </a:lnTo>
                  <a:lnTo>
                    <a:pt x="292" y="286"/>
                  </a:lnTo>
                  <a:lnTo>
                    <a:pt x="290" y="290"/>
                  </a:lnTo>
                  <a:lnTo>
                    <a:pt x="286" y="292"/>
                  </a:lnTo>
                  <a:lnTo>
                    <a:pt x="252" y="304"/>
                  </a:lnTo>
                  <a:lnTo>
                    <a:pt x="252" y="304"/>
                  </a:lnTo>
                  <a:lnTo>
                    <a:pt x="248" y="304"/>
                  </a:lnTo>
                  <a:lnTo>
                    <a:pt x="248" y="304"/>
                  </a:lnTo>
                  <a:lnTo>
                    <a:pt x="244" y="304"/>
                  </a:lnTo>
                  <a:lnTo>
                    <a:pt x="244" y="304"/>
                  </a:lnTo>
                  <a:lnTo>
                    <a:pt x="240" y="302"/>
                  </a:lnTo>
                  <a:lnTo>
                    <a:pt x="238" y="298"/>
                  </a:lnTo>
                  <a:lnTo>
                    <a:pt x="224" y="256"/>
                  </a:lnTo>
                  <a:lnTo>
                    <a:pt x="194" y="256"/>
                  </a:lnTo>
                  <a:lnTo>
                    <a:pt x="162" y="256"/>
                  </a:lnTo>
                  <a:lnTo>
                    <a:pt x="134" y="256"/>
                  </a:lnTo>
                  <a:lnTo>
                    <a:pt x="120" y="298"/>
                  </a:lnTo>
                  <a:lnTo>
                    <a:pt x="120" y="298"/>
                  </a:lnTo>
                  <a:lnTo>
                    <a:pt x="118" y="302"/>
                  </a:lnTo>
                  <a:lnTo>
                    <a:pt x="114" y="304"/>
                  </a:lnTo>
                  <a:lnTo>
                    <a:pt x="114" y="304"/>
                  </a:lnTo>
                  <a:lnTo>
                    <a:pt x="110" y="304"/>
                  </a:lnTo>
                  <a:lnTo>
                    <a:pt x="110" y="304"/>
                  </a:lnTo>
                  <a:lnTo>
                    <a:pt x="106" y="304"/>
                  </a:lnTo>
                  <a:lnTo>
                    <a:pt x="72" y="292"/>
                  </a:lnTo>
                  <a:lnTo>
                    <a:pt x="72" y="292"/>
                  </a:lnTo>
                  <a:lnTo>
                    <a:pt x="68" y="290"/>
                  </a:lnTo>
                  <a:lnTo>
                    <a:pt x="66" y="286"/>
                  </a:lnTo>
                  <a:lnTo>
                    <a:pt x="64" y="282"/>
                  </a:lnTo>
                  <a:lnTo>
                    <a:pt x="66" y="278"/>
                  </a:lnTo>
                  <a:lnTo>
                    <a:pt x="78" y="246"/>
                  </a:lnTo>
                  <a:lnTo>
                    <a:pt x="78" y="246"/>
                  </a:lnTo>
                  <a:lnTo>
                    <a:pt x="64" y="238"/>
                  </a:lnTo>
                  <a:lnTo>
                    <a:pt x="52" y="228"/>
                  </a:lnTo>
                  <a:lnTo>
                    <a:pt x="40" y="218"/>
                  </a:lnTo>
                  <a:lnTo>
                    <a:pt x="30" y="206"/>
                  </a:lnTo>
                  <a:lnTo>
                    <a:pt x="24" y="192"/>
                  </a:lnTo>
                  <a:lnTo>
                    <a:pt x="18" y="176"/>
                  </a:lnTo>
                  <a:lnTo>
                    <a:pt x="14" y="160"/>
                  </a:lnTo>
                  <a:lnTo>
                    <a:pt x="12" y="144"/>
                  </a:lnTo>
                  <a:lnTo>
                    <a:pt x="12" y="144"/>
                  </a:lnTo>
                  <a:lnTo>
                    <a:pt x="14" y="128"/>
                  </a:lnTo>
                  <a:lnTo>
                    <a:pt x="18" y="112"/>
                  </a:lnTo>
                  <a:lnTo>
                    <a:pt x="24" y="96"/>
                  </a:lnTo>
                  <a:lnTo>
                    <a:pt x="32" y="82"/>
                  </a:lnTo>
                  <a:lnTo>
                    <a:pt x="32" y="82"/>
                  </a:lnTo>
                  <a:lnTo>
                    <a:pt x="32" y="82"/>
                  </a:lnTo>
                  <a:lnTo>
                    <a:pt x="32" y="82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18" y="56"/>
                  </a:lnTo>
                  <a:lnTo>
                    <a:pt x="16" y="4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8" y="28"/>
                  </a:lnTo>
                  <a:lnTo>
                    <a:pt x="22" y="18"/>
                  </a:lnTo>
                  <a:lnTo>
                    <a:pt x="30" y="10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48" y="0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70" y="10"/>
                  </a:lnTo>
                  <a:lnTo>
                    <a:pt x="72" y="16"/>
                  </a:lnTo>
                  <a:lnTo>
                    <a:pt x="74" y="22"/>
                  </a:lnTo>
                  <a:lnTo>
                    <a:pt x="74" y="28"/>
                  </a:lnTo>
                  <a:lnTo>
                    <a:pt x="74" y="28"/>
                  </a:lnTo>
                  <a:lnTo>
                    <a:pt x="70" y="36"/>
                  </a:lnTo>
                  <a:lnTo>
                    <a:pt x="64" y="42"/>
                  </a:lnTo>
                  <a:lnTo>
                    <a:pt x="58" y="46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36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52" y="30"/>
                  </a:lnTo>
                  <a:lnTo>
                    <a:pt x="56" y="28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0" y="16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0" y="22"/>
                  </a:lnTo>
                  <a:lnTo>
                    <a:pt x="36" y="26"/>
                  </a:lnTo>
                  <a:lnTo>
                    <a:pt x="32" y="34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2" y="48"/>
                  </a:lnTo>
                  <a:lnTo>
                    <a:pt x="34" y="54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58" y="54"/>
                  </a:lnTo>
                  <a:lnTo>
                    <a:pt x="68" y="48"/>
                  </a:lnTo>
                  <a:lnTo>
                    <a:pt x="78" y="42"/>
                  </a:lnTo>
                  <a:lnTo>
                    <a:pt x="90" y="38"/>
                  </a:lnTo>
                  <a:lnTo>
                    <a:pt x="102" y="34"/>
                  </a:lnTo>
                  <a:lnTo>
                    <a:pt x="112" y="32"/>
                  </a:lnTo>
                  <a:lnTo>
                    <a:pt x="126" y="32"/>
                  </a:lnTo>
                  <a:lnTo>
                    <a:pt x="162" y="32"/>
                  </a:lnTo>
                  <a:lnTo>
                    <a:pt x="194" y="32"/>
                  </a:lnTo>
                  <a:lnTo>
                    <a:pt x="232" y="32"/>
                  </a:lnTo>
                  <a:lnTo>
                    <a:pt x="232" y="32"/>
                  </a:lnTo>
                  <a:lnTo>
                    <a:pt x="242" y="32"/>
                  </a:lnTo>
                  <a:lnTo>
                    <a:pt x="242" y="32"/>
                  </a:lnTo>
                  <a:lnTo>
                    <a:pt x="242" y="32"/>
                  </a:lnTo>
                  <a:lnTo>
                    <a:pt x="242" y="32"/>
                  </a:lnTo>
                  <a:lnTo>
                    <a:pt x="246" y="22"/>
                  </a:lnTo>
                  <a:lnTo>
                    <a:pt x="252" y="14"/>
                  </a:lnTo>
                  <a:lnTo>
                    <a:pt x="260" y="8"/>
                  </a:lnTo>
                  <a:lnTo>
                    <a:pt x="268" y="4"/>
                  </a:lnTo>
                  <a:lnTo>
                    <a:pt x="276" y="2"/>
                  </a:lnTo>
                  <a:lnTo>
                    <a:pt x="286" y="0"/>
                  </a:lnTo>
                  <a:lnTo>
                    <a:pt x="294" y="0"/>
                  </a:lnTo>
                  <a:lnTo>
                    <a:pt x="304" y="2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306" y="60"/>
                  </a:lnTo>
                  <a:lnTo>
                    <a:pt x="320" y="76"/>
                  </a:lnTo>
                  <a:lnTo>
                    <a:pt x="332" y="94"/>
                  </a:lnTo>
                  <a:lnTo>
                    <a:pt x="340" y="114"/>
                  </a:lnTo>
                  <a:lnTo>
                    <a:pt x="354" y="114"/>
                  </a:lnTo>
                  <a:lnTo>
                    <a:pt x="354" y="114"/>
                  </a:lnTo>
                  <a:lnTo>
                    <a:pt x="360" y="116"/>
                  </a:lnTo>
                  <a:lnTo>
                    <a:pt x="366" y="118"/>
                  </a:lnTo>
                  <a:lnTo>
                    <a:pt x="368" y="124"/>
                  </a:lnTo>
                  <a:lnTo>
                    <a:pt x="370" y="130"/>
                  </a:lnTo>
                  <a:lnTo>
                    <a:pt x="370" y="130"/>
                  </a:lnTo>
                  <a:close/>
                  <a:moveTo>
                    <a:pt x="212" y="226"/>
                  </a:moveTo>
                  <a:lnTo>
                    <a:pt x="212" y="226"/>
                  </a:lnTo>
                  <a:lnTo>
                    <a:pt x="210" y="222"/>
                  </a:lnTo>
                  <a:lnTo>
                    <a:pt x="208" y="220"/>
                  </a:lnTo>
                  <a:lnTo>
                    <a:pt x="206" y="218"/>
                  </a:lnTo>
                  <a:lnTo>
                    <a:pt x="204" y="218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12" y="216"/>
                  </a:lnTo>
                  <a:lnTo>
                    <a:pt x="98" y="212"/>
                  </a:lnTo>
                  <a:lnTo>
                    <a:pt x="86" y="206"/>
                  </a:lnTo>
                  <a:lnTo>
                    <a:pt x="74" y="196"/>
                  </a:lnTo>
                  <a:lnTo>
                    <a:pt x="66" y="186"/>
                  </a:lnTo>
                  <a:lnTo>
                    <a:pt x="58" y="174"/>
                  </a:lnTo>
                  <a:lnTo>
                    <a:pt x="54" y="160"/>
                  </a:lnTo>
                  <a:lnTo>
                    <a:pt x="54" y="146"/>
                  </a:lnTo>
                  <a:lnTo>
                    <a:pt x="54" y="146"/>
                  </a:lnTo>
                  <a:lnTo>
                    <a:pt x="52" y="142"/>
                  </a:lnTo>
                  <a:lnTo>
                    <a:pt x="50" y="140"/>
                  </a:lnTo>
                  <a:lnTo>
                    <a:pt x="48" y="138"/>
                  </a:lnTo>
                  <a:lnTo>
                    <a:pt x="46" y="138"/>
                  </a:lnTo>
                  <a:lnTo>
                    <a:pt x="46" y="138"/>
                  </a:lnTo>
                  <a:lnTo>
                    <a:pt x="42" y="138"/>
                  </a:lnTo>
                  <a:lnTo>
                    <a:pt x="40" y="140"/>
                  </a:lnTo>
                  <a:lnTo>
                    <a:pt x="38" y="142"/>
                  </a:lnTo>
                  <a:lnTo>
                    <a:pt x="38" y="146"/>
                  </a:lnTo>
                  <a:lnTo>
                    <a:pt x="38" y="146"/>
                  </a:lnTo>
                  <a:lnTo>
                    <a:pt x="40" y="164"/>
                  </a:lnTo>
                  <a:lnTo>
                    <a:pt x="44" y="180"/>
                  </a:lnTo>
                  <a:lnTo>
                    <a:pt x="52" y="194"/>
                  </a:lnTo>
                  <a:lnTo>
                    <a:pt x="64" y="208"/>
                  </a:lnTo>
                  <a:lnTo>
                    <a:pt x="76" y="218"/>
                  </a:lnTo>
                  <a:lnTo>
                    <a:pt x="92" y="226"/>
                  </a:lnTo>
                  <a:lnTo>
                    <a:pt x="108" y="232"/>
                  </a:lnTo>
                  <a:lnTo>
                    <a:pt x="126" y="234"/>
                  </a:lnTo>
                  <a:lnTo>
                    <a:pt x="204" y="234"/>
                  </a:lnTo>
                  <a:lnTo>
                    <a:pt x="204" y="234"/>
                  </a:lnTo>
                  <a:lnTo>
                    <a:pt x="206" y="234"/>
                  </a:lnTo>
                  <a:lnTo>
                    <a:pt x="208" y="232"/>
                  </a:lnTo>
                  <a:lnTo>
                    <a:pt x="210" y="228"/>
                  </a:lnTo>
                  <a:lnTo>
                    <a:pt x="212" y="226"/>
                  </a:lnTo>
                  <a:lnTo>
                    <a:pt x="212" y="226"/>
                  </a:lnTo>
                  <a:close/>
                  <a:moveTo>
                    <a:pt x="220" y="66"/>
                  </a:moveTo>
                  <a:lnTo>
                    <a:pt x="220" y="66"/>
                  </a:lnTo>
                  <a:lnTo>
                    <a:pt x="220" y="62"/>
                  </a:lnTo>
                  <a:lnTo>
                    <a:pt x="216" y="58"/>
                  </a:lnTo>
                  <a:lnTo>
                    <a:pt x="214" y="56"/>
                  </a:lnTo>
                  <a:lnTo>
                    <a:pt x="210" y="56"/>
                  </a:lnTo>
                  <a:lnTo>
                    <a:pt x="148" y="56"/>
                  </a:lnTo>
                  <a:lnTo>
                    <a:pt x="148" y="56"/>
                  </a:lnTo>
                  <a:lnTo>
                    <a:pt x="144" y="56"/>
                  </a:lnTo>
                  <a:lnTo>
                    <a:pt x="140" y="58"/>
                  </a:lnTo>
                  <a:lnTo>
                    <a:pt x="138" y="62"/>
                  </a:lnTo>
                  <a:lnTo>
                    <a:pt x="138" y="66"/>
                  </a:lnTo>
                  <a:lnTo>
                    <a:pt x="138" y="66"/>
                  </a:lnTo>
                  <a:lnTo>
                    <a:pt x="138" y="70"/>
                  </a:lnTo>
                  <a:lnTo>
                    <a:pt x="140" y="74"/>
                  </a:lnTo>
                  <a:lnTo>
                    <a:pt x="144" y="76"/>
                  </a:lnTo>
                  <a:lnTo>
                    <a:pt x="148" y="76"/>
                  </a:lnTo>
                  <a:lnTo>
                    <a:pt x="210" y="76"/>
                  </a:lnTo>
                  <a:lnTo>
                    <a:pt x="210" y="76"/>
                  </a:lnTo>
                  <a:lnTo>
                    <a:pt x="214" y="76"/>
                  </a:lnTo>
                  <a:lnTo>
                    <a:pt x="216" y="74"/>
                  </a:lnTo>
                  <a:lnTo>
                    <a:pt x="220" y="70"/>
                  </a:lnTo>
                  <a:lnTo>
                    <a:pt x="220" y="66"/>
                  </a:lnTo>
                  <a:lnTo>
                    <a:pt x="220" y="66"/>
                  </a:lnTo>
                  <a:close/>
                  <a:moveTo>
                    <a:pt x="304" y="106"/>
                  </a:moveTo>
                  <a:lnTo>
                    <a:pt x="304" y="106"/>
                  </a:lnTo>
                  <a:lnTo>
                    <a:pt x="304" y="102"/>
                  </a:lnTo>
                  <a:lnTo>
                    <a:pt x="300" y="96"/>
                  </a:lnTo>
                  <a:lnTo>
                    <a:pt x="296" y="94"/>
                  </a:lnTo>
                  <a:lnTo>
                    <a:pt x="292" y="94"/>
                  </a:lnTo>
                  <a:lnTo>
                    <a:pt x="292" y="94"/>
                  </a:lnTo>
                  <a:lnTo>
                    <a:pt x="286" y="94"/>
                  </a:lnTo>
                  <a:lnTo>
                    <a:pt x="282" y="96"/>
                  </a:lnTo>
                  <a:lnTo>
                    <a:pt x="280" y="102"/>
                  </a:lnTo>
                  <a:lnTo>
                    <a:pt x="278" y="106"/>
                  </a:lnTo>
                  <a:lnTo>
                    <a:pt x="278" y="106"/>
                  </a:lnTo>
                  <a:lnTo>
                    <a:pt x="280" y="112"/>
                  </a:lnTo>
                  <a:lnTo>
                    <a:pt x="282" y="116"/>
                  </a:lnTo>
                  <a:lnTo>
                    <a:pt x="286" y="118"/>
                  </a:lnTo>
                  <a:lnTo>
                    <a:pt x="292" y="120"/>
                  </a:lnTo>
                  <a:lnTo>
                    <a:pt x="292" y="120"/>
                  </a:lnTo>
                  <a:lnTo>
                    <a:pt x="296" y="118"/>
                  </a:lnTo>
                  <a:lnTo>
                    <a:pt x="300" y="116"/>
                  </a:lnTo>
                  <a:lnTo>
                    <a:pt x="304" y="112"/>
                  </a:lnTo>
                  <a:lnTo>
                    <a:pt x="304" y="106"/>
                  </a:lnTo>
                  <a:lnTo>
                    <a:pt x="304" y="1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344376" y="4617200"/>
            <a:ext cx="612000" cy="612000"/>
            <a:chOff x="4091659" y="2258092"/>
            <a:chExt cx="612000" cy="612000"/>
          </a:xfrm>
          <a:solidFill>
            <a:schemeClr val="accent2"/>
          </a:solidFill>
        </p:grpSpPr>
        <p:sp>
          <p:nvSpPr>
            <p:cNvPr id="22" name="Oval 21"/>
            <p:cNvSpPr/>
            <p:nvPr/>
          </p:nvSpPr>
          <p:spPr bwMode="ltGray">
            <a:xfrm>
              <a:off x="4091659" y="2258092"/>
              <a:ext cx="612000" cy="6120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3" name="Freeform 4807"/>
            <p:cNvSpPr>
              <a:spLocks noEditPoints="1"/>
            </p:cNvSpPr>
            <p:nvPr/>
          </p:nvSpPr>
          <p:spPr bwMode="auto">
            <a:xfrm>
              <a:off x="4201541" y="2357405"/>
              <a:ext cx="392236" cy="350561"/>
            </a:xfrm>
            <a:custGeom>
              <a:avLst/>
              <a:gdLst>
                <a:gd name="T0" fmla="*/ 84 w 320"/>
                <a:gd name="T1" fmla="*/ 24 h 286"/>
                <a:gd name="T2" fmla="*/ 86 w 320"/>
                <a:gd name="T3" fmla="*/ 18 h 286"/>
                <a:gd name="T4" fmla="*/ 92 w 320"/>
                <a:gd name="T5" fmla="*/ 14 h 286"/>
                <a:gd name="T6" fmla="*/ 134 w 320"/>
                <a:gd name="T7" fmla="*/ 2 h 286"/>
                <a:gd name="T8" fmla="*/ 160 w 320"/>
                <a:gd name="T9" fmla="*/ 0 h 286"/>
                <a:gd name="T10" fmla="*/ 208 w 320"/>
                <a:gd name="T11" fmla="*/ 8 h 286"/>
                <a:gd name="T12" fmla="*/ 228 w 320"/>
                <a:gd name="T13" fmla="*/ 14 h 286"/>
                <a:gd name="T14" fmla="*/ 236 w 320"/>
                <a:gd name="T15" fmla="*/ 24 h 286"/>
                <a:gd name="T16" fmla="*/ 216 w 320"/>
                <a:gd name="T17" fmla="*/ 42 h 286"/>
                <a:gd name="T18" fmla="*/ 216 w 320"/>
                <a:gd name="T19" fmla="*/ 30 h 286"/>
                <a:gd name="T20" fmla="*/ 178 w 320"/>
                <a:gd name="T21" fmla="*/ 22 h 286"/>
                <a:gd name="T22" fmla="*/ 160 w 320"/>
                <a:gd name="T23" fmla="*/ 20 h 286"/>
                <a:gd name="T24" fmla="*/ 128 w 320"/>
                <a:gd name="T25" fmla="*/ 24 h 286"/>
                <a:gd name="T26" fmla="*/ 104 w 320"/>
                <a:gd name="T27" fmla="*/ 42 h 286"/>
                <a:gd name="T28" fmla="*/ 132 w 320"/>
                <a:gd name="T29" fmla="*/ 160 h 286"/>
                <a:gd name="T30" fmla="*/ 188 w 320"/>
                <a:gd name="T31" fmla="*/ 146 h 286"/>
                <a:gd name="T32" fmla="*/ 188 w 320"/>
                <a:gd name="T33" fmla="*/ 160 h 286"/>
                <a:gd name="T34" fmla="*/ 274 w 320"/>
                <a:gd name="T35" fmla="*/ 148 h 286"/>
                <a:gd name="T36" fmla="*/ 320 w 320"/>
                <a:gd name="T37" fmla="*/ 138 h 286"/>
                <a:gd name="T38" fmla="*/ 320 w 320"/>
                <a:gd name="T39" fmla="*/ 72 h 286"/>
                <a:gd name="T40" fmla="*/ 314 w 320"/>
                <a:gd name="T41" fmla="*/ 58 h 286"/>
                <a:gd name="T42" fmla="*/ 300 w 320"/>
                <a:gd name="T43" fmla="*/ 52 h 286"/>
                <a:gd name="T44" fmla="*/ 20 w 320"/>
                <a:gd name="T45" fmla="*/ 52 h 286"/>
                <a:gd name="T46" fmla="*/ 6 w 320"/>
                <a:gd name="T47" fmla="*/ 58 h 286"/>
                <a:gd name="T48" fmla="*/ 0 w 320"/>
                <a:gd name="T49" fmla="*/ 72 h 286"/>
                <a:gd name="T50" fmla="*/ 0 w 320"/>
                <a:gd name="T51" fmla="*/ 138 h 286"/>
                <a:gd name="T52" fmla="*/ 46 w 320"/>
                <a:gd name="T53" fmla="*/ 148 h 286"/>
                <a:gd name="T54" fmla="*/ 132 w 320"/>
                <a:gd name="T55" fmla="*/ 160 h 286"/>
                <a:gd name="T56" fmla="*/ 174 w 320"/>
                <a:gd name="T57" fmla="*/ 176 h 286"/>
                <a:gd name="T58" fmla="*/ 146 w 320"/>
                <a:gd name="T59" fmla="*/ 160 h 286"/>
                <a:gd name="T60" fmla="*/ 174 w 320"/>
                <a:gd name="T61" fmla="*/ 176 h 286"/>
                <a:gd name="T62" fmla="*/ 320 w 320"/>
                <a:gd name="T63" fmla="*/ 266 h 286"/>
                <a:gd name="T64" fmla="*/ 318 w 320"/>
                <a:gd name="T65" fmla="*/ 274 h 286"/>
                <a:gd name="T66" fmla="*/ 308 w 320"/>
                <a:gd name="T67" fmla="*/ 284 h 286"/>
                <a:gd name="T68" fmla="*/ 20 w 320"/>
                <a:gd name="T69" fmla="*/ 286 h 286"/>
                <a:gd name="T70" fmla="*/ 12 w 320"/>
                <a:gd name="T71" fmla="*/ 284 h 286"/>
                <a:gd name="T72" fmla="*/ 2 w 320"/>
                <a:gd name="T73" fmla="*/ 274 h 286"/>
                <a:gd name="T74" fmla="*/ 0 w 320"/>
                <a:gd name="T75" fmla="*/ 154 h 286"/>
                <a:gd name="T76" fmla="*/ 20 w 320"/>
                <a:gd name="T77" fmla="*/ 160 h 286"/>
                <a:gd name="T78" fmla="*/ 88 w 320"/>
                <a:gd name="T79" fmla="*/ 172 h 286"/>
                <a:gd name="T80" fmla="*/ 132 w 320"/>
                <a:gd name="T81" fmla="*/ 190 h 286"/>
                <a:gd name="T82" fmla="*/ 188 w 320"/>
                <a:gd name="T83" fmla="*/ 176 h 286"/>
                <a:gd name="T84" fmla="*/ 232 w 320"/>
                <a:gd name="T85" fmla="*/ 172 h 286"/>
                <a:gd name="T86" fmla="*/ 300 w 320"/>
                <a:gd name="T87" fmla="*/ 160 h 286"/>
                <a:gd name="T88" fmla="*/ 320 w 320"/>
                <a:gd name="T89" fmla="*/ 154 h 286"/>
                <a:gd name="T90" fmla="*/ 56 w 320"/>
                <a:gd name="T91" fmla="*/ 266 h 286"/>
                <a:gd name="T92" fmla="*/ 52 w 320"/>
                <a:gd name="T93" fmla="*/ 252 h 286"/>
                <a:gd name="T94" fmla="*/ 46 w 320"/>
                <a:gd name="T95" fmla="*/ 240 h 286"/>
                <a:gd name="T96" fmla="*/ 34 w 320"/>
                <a:gd name="T97" fmla="*/ 232 h 286"/>
                <a:gd name="T98" fmla="*/ 20 w 320"/>
                <a:gd name="T99" fmla="*/ 230 h 286"/>
                <a:gd name="T100" fmla="*/ 56 w 320"/>
                <a:gd name="T101" fmla="*/ 266 h 286"/>
                <a:gd name="T102" fmla="*/ 300 w 320"/>
                <a:gd name="T103" fmla="*/ 230 h 286"/>
                <a:gd name="T104" fmla="*/ 286 w 320"/>
                <a:gd name="T105" fmla="*/ 232 h 286"/>
                <a:gd name="T106" fmla="*/ 274 w 320"/>
                <a:gd name="T107" fmla="*/ 240 h 286"/>
                <a:gd name="T108" fmla="*/ 268 w 320"/>
                <a:gd name="T109" fmla="*/ 252 h 286"/>
                <a:gd name="T110" fmla="*/ 264 w 320"/>
                <a:gd name="T111" fmla="*/ 266 h 286"/>
                <a:gd name="T112" fmla="*/ 300 w 320"/>
                <a:gd name="T113" fmla="*/ 23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0" h="286">
                  <a:moveTo>
                    <a:pt x="84" y="42"/>
                  </a:moveTo>
                  <a:lnTo>
                    <a:pt x="84" y="24"/>
                  </a:lnTo>
                  <a:lnTo>
                    <a:pt x="84" y="24"/>
                  </a:lnTo>
                  <a:lnTo>
                    <a:pt x="86" y="18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112" y="8"/>
                  </a:lnTo>
                  <a:lnTo>
                    <a:pt x="134" y="2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86" y="2"/>
                  </a:lnTo>
                  <a:lnTo>
                    <a:pt x="208" y="8"/>
                  </a:lnTo>
                  <a:lnTo>
                    <a:pt x="228" y="14"/>
                  </a:lnTo>
                  <a:lnTo>
                    <a:pt x="228" y="14"/>
                  </a:lnTo>
                  <a:lnTo>
                    <a:pt x="234" y="18"/>
                  </a:lnTo>
                  <a:lnTo>
                    <a:pt x="236" y="24"/>
                  </a:lnTo>
                  <a:lnTo>
                    <a:pt x="236" y="42"/>
                  </a:lnTo>
                  <a:lnTo>
                    <a:pt x="216" y="42"/>
                  </a:lnTo>
                  <a:lnTo>
                    <a:pt x="216" y="30"/>
                  </a:lnTo>
                  <a:lnTo>
                    <a:pt x="216" y="30"/>
                  </a:lnTo>
                  <a:lnTo>
                    <a:pt x="192" y="24"/>
                  </a:lnTo>
                  <a:lnTo>
                    <a:pt x="178" y="22"/>
                  </a:lnTo>
                  <a:lnTo>
                    <a:pt x="160" y="20"/>
                  </a:lnTo>
                  <a:lnTo>
                    <a:pt x="160" y="20"/>
                  </a:lnTo>
                  <a:lnTo>
                    <a:pt x="142" y="22"/>
                  </a:lnTo>
                  <a:lnTo>
                    <a:pt x="128" y="24"/>
                  </a:lnTo>
                  <a:lnTo>
                    <a:pt x="104" y="30"/>
                  </a:lnTo>
                  <a:lnTo>
                    <a:pt x="104" y="42"/>
                  </a:lnTo>
                  <a:lnTo>
                    <a:pt x="84" y="42"/>
                  </a:lnTo>
                  <a:close/>
                  <a:moveTo>
                    <a:pt x="132" y="160"/>
                  </a:moveTo>
                  <a:lnTo>
                    <a:pt x="132" y="146"/>
                  </a:lnTo>
                  <a:lnTo>
                    <a:pt x="188" y="146"/>
                  </a:lnTo>
                  <a:lnTo>
                    <a:pt x="188" y="160"/>
                  </a:lnTo>
                  <a:lnTo>
                    <a:pt x="188" y="160"/>
                  </a:lnTo>
                  <a:lnTo>
                    <a:pt x="234" y="156"/>
                  </a:lnTo>
                  <a:lnTo>
                    <a:pt x="274" y="148"/>
                  </a:lnTo>
                  <a:lnTo>
                    <a:pt x="302" y="142"/>
                  </a:lnTo>
                  <a:lnTo>
                    <a:pt x="320" y="138"/>
                  </a:lnTo>
                  <a:lnTo>
                    <a:pt x="320" y="72"/>
                  </a:lnTo>
                  <a:lnTo>
                    <a:pt x="320" y="72"/>
                  </a:lnTo>
                  <a:lnTo>
                    <a:pt x="318" y="64"/>
                  </a:lnTo>
                  <a:lnTo>
                    <a:pt x="314" y="58"/>
                  </a:lnTo>
                  <a:lnTo>
                    <a:pt x="308" y="54"/>
                  </a:lnTo>
                  <a:lnTo>
                    <a:pt x="300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12" y="54"/>
                  </a:lnTo>
                  <a:lnTo>
                    <a:pt x="6" y="58"/>
                  </a:lnTo>
                  <a:lnTo>
                    <a:pt x="2" y="64"/>
                  </a:lnTo>
                  <a:lnTo>
                    <a:pt x="0" y="72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18" y="142"/>
                  </a:lnTo>
                  <a:lnTo>
                    <a:pt x="46" y="148"/>
                  </a:lnTo>
                  <a:lnTo>
                    <a:pt x="86" y="156"/>
                  </a:lnTo>
                  <a:lnTo>
                    <a:pt x="132" y="160"/>
                  </a:lnTo>
                  <a:lnTo>
                    <a:pt x="132" y="160"/>
                  </a:lnTo>
                  <a:close/>
                  <a:moveTo>
                    <a:pt x="174" y="176"/>
                  </a:moveTo>
                  <a:lnTo>
                    <a:pt x="174" y="160"/>
                  </a:lnTo>
                  <a:lnTo>
                    <a:pt x="146" y="160"/>
                  </a:lnTo>
                  <a:lnTo>
                    <a:pt x="146" y="176"/>
                  </a:lnTo>
                  <a:lnTo>
                    <a:pt x="174" y="176"/>
                  </a:lnTo>
                  <a:close/>
                  <a:moveTo>
                    <a:pt x="320" y="154"/>
                  </a:moveTo>
                  <a:lnTo>
                    <a:pt x="320" y="266"/>
                  </a:lnTo>
                  <a:lnTo>
                    <a:pt x="320" y="266"/>
                  </a:lnTo>
                  <a:lnTo>
                    <a:pt x="318" y="274"/>
                  </a:lnTo>
                  <a:lnTo>
                    <a:pt x="314" y="280"/>
                  </a:lnTo>
                  <a:lnTo>
                    <a:pt x="308" y="284"/>
                  </a:lnTo>
                  <a:lnTo>
                    <a:pt x="300" y="286"/>
                  </a:lnTo>
                  <a:lnTo>
                    <a:pt x="20" y="286"/>
                  </a:lnTo>
                  <a:lnTo>
                    <a:pt x="20" y="286"/>
                  </a:lnTo>
                  <a:lnTo>
                    <a:pt x="12" y="284"/>
                  </a:lnTo>
                  <a:lnTo>
                    <a:pt x="6" y="280"/>
                  </a:lnTo>
                  <a:lnTo>
                    <a:pt x="2" y="274"/>
                  </a:lnTo>
                  <a:lnTo>
                    <a:pt x="0" y="266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20" y="160"/>
                  </a:lnTo>
                  <a:lnTo>
                    <a:pt x="50" y="166"/>
                  </a:lnTo>
                  <a:lnTo>
                    <a:pt x="88" y="172"/>
                  </a:lnTo>
                  <a:lnTo>
                    <a:pt x="132" y="176"/>
                  </a:lnTo>
                  <a:lnTo>
                    <a:pt x="132" y="190"/>
                  </a:lnTo>
                  <a:lnTo>
                    <a:pt x="188" y="190"/>
                  </a:lnTo>
                  <a:lnTo>
                    <a:pt x="188" y="176"/>
                  </a:lnTo>
                  <a:lnTo>
                    <a:pt x="188" y="176"/>
                  </a:lnTo>
                  <a:lnTo>
                    <a:pt x="232" y="172"/>
                  </a:lnTo>
                  <a:lnTo>
                    <a:pt x="270" y="166"/>
                  </a:lnTo>
                  <a:lnTo>
                    <a:pt x="300" y="160"/>
                  </a:lnTo>
                  <a:lnTo>
                    <a:pt x="320" y="154"/>
                  </a:lnTo>
                  <a:lnTo>
                    <a:pt x="320" y="154"/>
                  </a:lnTo>
                  <a:close/>
                  <a:moveTo>
                    <a:pt x="56" y="266"/>
                  </a:moveTo>
                  <a:lnTo>
                    <a:pt x="56" y="266"/>
                  </a:lnTo>
                  <a:lnTo>
                    <a:pt x="56" y="258"/>
                  </a:lnTo>
                  <a:lnTo>
                    <a:pt x="52" y="252"/>
                  </a:lnTo>
                  <a:lnTo>
                    <a:pt x="50" y="246"/>
                  </a:lnTo>
                  <a:lnTo>
                    <a:pt x="46" y="240"/>
                  </a:lnTo>
                  <a:lnTo>
                    <a:pt x="40" y="236"/>
                  </a:lnTo>
                  <a:lnTo>
                    <a:pt x="34" y="232"/>
                  </a:lnTo>
                  <a:lnTo>
                    <a:pt x="28" y="230"/>
                  </a:lnTo>
                  <a:lnTo>
                    <a:pt x="20" y="230"/>
                  </a:lnTo>
                  <a:lnTo>
                    <a:pt x="20" y="266"/>
                  </a:lnTo>
                  <a:lnTo>
                    <a:pt x="56" y="266"/>
                  </a:lnTo>
                  <a:close/>
                  <a:moveTo>
                    <a:pt x="300" y="230"/>
                  </a:moveTo>
                  <a:lnTo>
                    <a:pt x="300" y="230"/>
                  </a:lnTo>
                  <a:lnTo>
                    <a:pt x="292" y="230"/>
                  </a:lnTo>
                  <a:lnTo>
                    <a:pt x="286" y="232"/>
                  </a:lnTo>
                  <a:lnTo>
                    <a:pt x="280" y="236"/>
                  </a:lnTo>
                  <a:lnTo>
                    <a:pt x="274" y="240"/>
                  </a:lnTo>
                  <a:lnTo>
                    <a:pt x="270" y="246"/>
                  </a:lnTo>
                  <a:lnTo>
                    <a:pt x="268" y="252"/>
                  </a:lnTo>
                  <a:lnTo>
                    <a:pt x="264" y="258"/>
                  </a:lnTo>
                  <a:lnTo>
                    <a:pt x="264" y="266"/>
                  </a:lnTo>
                  <a:lnTo>
                    <a:pt x="300" y="266"/>
                  </a:lnTo>
                  <a:lnTo>
                    <a:pt x="300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136464" y="5265272"/>
            <a:ext cx="612000" cy="612000"/>
            <a:chOff x="5841085" y="4690710"/>
            <a:chExt cx="612000" cy="612000"/>
          </a:xfrm>
          <a:solidFill>
            <a:schemeClr val="accent2"/>
          </a:solidFill>
        </p:grpSpPr>
        <p:sp>
          <p:nvSpPr>
            <p:cNvPr id="25" name="Oval 24"/>
            <p:cNvSpPr/>
            <p:nvPr/>
          </p:nvSpPr>
          <p:spPr bwMode="ltGray">
            <a:xfrm>
              <a:off x="5841085" y="4690710"/>
              <a:ext cx="612000" cy="6120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6" name="Freeform 4975"/>
            <p:cNvSpPr>
              <a:spLocks/>
            </p:cNvSpPr>
            <p:nvPr/>
          </p:nvSpPr>
          <p:spPr bwMode="auto">
            <a:xfrm>
              <a:off x="5942311" y="4802256"/>
              <a:ext cx="409548" cy="414367"/>
            </a:xfrm>
            <a:custGeom>
              <a:avLst/>
              <a:gdLst>
                <a:gd name="T0" fmla="*/ 304 w 340"/>
                <a:gd name="T1" fmla="*/ 264 h 344"/>
                <a:gd name="T2" fmla="*/ 298 w 340"/>
                <a:gd name="T3" fmla="*/ 280 h 344"/>
                <a:gd name="T4" fmla="*/ 278 w 340"/>
                <a:gd name="T5" fmla="*/ 312 h 344"/>
                <a:gd name="T6" fmla="*/ 262 w 340"/>
                <a:gd name="T7" fmla="*/ 324 h 344"/>
                <a:gd name="T8" fmla="*/ 234 w 340"/>
                <a:gd name="T9" fmla="*/ 340 h 344"/>
                <a:gd name="T10" fmla="*/ 204 w 340"/>
                <a:gd name="T11" fmla="*/ 344 h 344"/>
                <a:gd name="T12" fmla="*/ 174 w 340"/>
                <a:gd name="T13" fmla="*/ 340 h 344"/>
                <a:gd name="T14" fmla="*/ 148 w 340"/>
                <a:gd name="T15" fmla="*/ 328 h 344"/>
                <a:gd name="T16" fmla="*/ 144 w 340"/>
                <a:gd name="T17" fmla="*/ 326 h 344"/>
                <a:gd name="T18" fmla="*/ 140 w 340"/>
                <a:gd name="T19" fmla="*/ 324 h 344"/>
                <a:gd name="T20" fmla="*/ 8 w 340"/>
                <a:gd name="T21" fmla="*/ 220 h 344"/>
                <a:gd name="T22" fmla="*/ 4 w 340"/>
                <a:gd name="T23" fmla="*/ 214 h 344"/>
                <a:gd name="T24" fmla="*/ 2 w 340"/>
                <a:gd name="T25" fmla="*/ 198 h 344"/>
                <a:gd name="T26" fmla="*/ 6 w 340"/>
                <a:gd name="T27" fmla="*/ 192 h 344"/>
                <a:gd name="T28" fmla="*/ 18 w 340"/>
                <a:gd name="T29" fmla="*/ 184 h 344"/>
                <a:gd name="T30" fmla="*/ 34 w 340"/>
                <a:gd name="T31" fmla="*/ 188 h 344"/>
                <a:gd name="T32" fmla="*/ 100 w 340"/>
                <a:gd name="T33" fmla="*/ 240 h 344"/>
                <a:gd name="T34" fmla="*/ 14 w 340"/>
                <a:gd name="T35" fmla="*/ 128 h 344"/>
                <a:gd name="T36" fmla="*/ 10 w 340"/>
                <a:gd name="T37" fmla="*/ 120 h 344"/>
                <a:gd name="T38" fmla="*/ 10 w 340"/>
                <a:gd name="T39" fmla="*/ 104 h 344"/>
                <a:gd name="T40" fmla="*/ 16 w 340"/>
                <a:gd name="T41" fmla="*/ 96 h 344"/>
                <a:gd name="T42" fmla="*/ 32 w 340"/>
                <a:gd name="T43" fmla="*/ 90 h 344"/>
                <a:gd name="T44" fmla="*/ 46 w 340"/>
                <a:gd name="T45" fmla="*/ 98 h 344"/>
                <a:gd name="T46" fmla="*/ 122 w 340"/>
                <a:gd name="T47" fmla="*/ 176 h 344"/>
                <a:gd name="T48" fmla="*/ 62 w 340"/>
                <a:gd name="T49" fmla="*/ 54 h 344"/>
                <a:gd name="T50" fmla="*/ 58 w 340"/>
                <a:gd name="T51" fmla="*/ 46 h 344"/>
                <a:gd name="T52" fmla="*/ 62 w 340"/>
                <a:gd name="T53" fmla="*/ 30 h 344"/>
                <a:gd name="T54" fmla="*/ 68 w 340"/>
                <a:gd name="T55" fmla="*/ 24 h 344"/>
                <a:gd name="T56" fmla="*/ 86 w 340"/>
                <a:gd name="T57" fmla="*/ 22 h 344"/>
                <a:gd name="T58" fmla="*/ 98 w 340"/>
                <a:gd name="T59" fmla="*/ 32 h 344"/>
                <a:gd name="T60" fmla="*/ 170 w 340"/>
                <a:gd name="T61" fmla="*/ 142 h 344"/>
                <a:gd name="T62" fmla="*/ 142 w 340"/>
                <a:gd name="T63" fmla="*/ 30 h 344"/>
                <a:gd name="T64" fmla="*/ 140 w 340"/>
                <a:gd name="T65" fmla="*/ 22 h 344"/>
                <a:gd name="T66" fmla="*/ 148 w 340"/>
                <a:gd name="T67" fmla="*/ 6 h 344"/>
                <a:gd name="T68" fmla="*/ 154 w 340"/>
                <a:gd name="T69" fmla="*/ 2 h 344"/>
                <a:gd name="T70" fmla="*/ 172 w 340"/>
                <a:gd name="T71" fmla="*/ 2 h 344"/>
                <a:gd name="T72" fmla="*/ 182 w 340"/>
                <a:gd name="T73" fmla="*/ 14 h 344"/>
                <a:gd name="T74" fmla="*/ 234 w 340"/>
                <a:gd name="T75" fmla="*/ 142 h 344"/>
                <a:gd name="T76" fmla="*/ 270 w 340"/>
                <a:gd name="T77" fmla="*/ 164 h 344"/>
                <a:gd name="T78" fmla="*/ 286 w 340"/>
                <a:gd name="T79" fmla="*/ 100 h 344"/>
                <a:gd name="T80" fmla="*/ 298 w 340"/>
                <a:gd name="T81" fmla="*/ 82 h 344"/>
                <a:gd name="T82" fmla="*/ 320 w 340"/>
                <a:gd name="T83" fmla="*/ 80 h 344"/>
                <a:gd name="T84" fmla="*/ 330 w 340"/>
                <a:gd name="T85" fmla="*/ 84 h 344"/>
                <a:gd name="T86" fmla="*/ 340 w 340"/>
                <a:gd name="T87" fmla="*/ 102 h 344"/>
                <a:gd name="T88" fmla="*/ 340 w 340"/>
                <a:gd name="T89" fmla="*/ 11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0" h="344">
                  <a:moveTo>
                    <a:pt x="340" y="114"/>
                  </a:moveTo>
                  <a:lnTo>
                    <a:pt x="304" y="264"/>
                  </a:lnTo>
                  <a:lnTo>
                    <a:pt x="304" y="264"/>
                  </a:lnTo>
                  <a:lnTo>
                    <a:pt x="298" y="280"/>
                  </a:lnTo>
                  <a:lnTo>
                    <a:pt x="288" y="298"/>
                  </a:lnTo>
                  <a:lnTo>
                    <a:pt x="278" y="312"/>
                  </a:lnTo>
                  <a:lnTo>
                    <a:pt x="262" y="324"/>
                  </a:lnTo>
                  <a:lnTo>
                    <a:pt x="262" y="324"/>
                  </a:lnTo>
                  <a:lnTo>
                    <a:pt x="250" y="334"/>
                  </a:lnTo>
                  <a:lnTo>
                    <a:pt x="234" y="340"/>
                  </a:lnTo>
                  <a:lnTo>
                    <a:pt x="220" y="342"/>
                  </a:lnTo>
                  <a:lnTo>
                    <a:pt x="204" y="344"/>
                  </a:lnTo>
                  <a:lnTo>
                    <a:pt x="190" y="344"/>
                  </a:lnTo>
                  <a:lnTo>
                    <a:pt x="174" y="340"/>
                  </a:lnTo>
                  <a:lnTo>
                    <a:pt x="160" y="336"/>
                  </a:lnTo>
                  <a:lnTo>
                    <a:pt x="148" y="328"/>
                  </a:lnTo>
                  <a:lnTo>
                    <a:pt x="148" y="328"/>
                  </a:lnTo>
                  <a:lnTo>
                    <a:pt x="144" y="326"/>
                  </a:lnTo>
                  <a:lnTo>
                    <a:pt x="140" y="324"/>
                  </a:lnTo>
                  <a:lnTo>
                    <a:pt x="140" y="324"/>
                  </a:lnTo>
                  <a:lnTo>
                    <a:pt x="138" y="322"/>
                  </a:lnTo>
                  <a:lnTo>
                    <a:pt x="8" y="220"/>
                  </a:lnTo>
                  <a:lnTo>
                    <a:pt x="8" y="220"/>
                  </a:lnTo>
                  <a:lnTo>
                    <a:pt x="4" y="214"/>
                  </a:lnTo>
                  <a:lnTo>
                    <a:pt x="0" y="206"/>
                  </a:lnTo>
                  <a:lnTo>
                    <a:pt x="2" y="198"/>
                  </a:lnTo>
                  <a:lnTo>
                    <a:pt x="6" y="192"/>
                  </a:lnTo>
                  <a:lnTo>
                    <a:pt x="6" y="192"/>
                  </a:lnTo>
                  <a:lnTo>
                    <a:pt x="12" y="186"/>
                  </a:lnTo>
                  <a:lnTo>
                    <a:pt x="18" y="184"/>
                  </a:lnTo>
                  <a:lnTo>
                    <a:pt x="26" y="184"/>
                  </a:lnTo>
                  <a:lnTo>
                    <a:pt x="34" y="188"/>
                  </a:lnTo>
                  <a:lnTo>
                    <a:pt x="100" y="240"/>
                  </a:lnTo>
                  <a:lnTo>
                    <a:pt x="100" y="240"/>
                  </a:lnTo>
                  <a:lnTo>
                    <a:pt x="102" y="220"/>
                  </a:lnTo>
                  <a:lnTo>
                    <a:pt x="14" y="128"/>
                  </a:lnTo>
                  <a:lnTo>
                    <a:pt x="14" y="128"/>
                  </a:lnTo>
                  <a:lnTo>
                    <a:pt x="10" y="120"/>
                  </a:lnTo>
                  <a:lnTo>
                    <a:pt x="8" y="112"/>
                  </a:lnTo>
                  <a:lnTo>
                    <a:pt x="10" y="104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24" y="92"/>
                  </a:lnTo>
                  <a:lnTo>
                    <a:pt x="32" y="90"/>
                  </a:lnTo>
                  <a:lnTo>
                    <a:pt x="40" y="92"/>
                  </a:lnTo>
                  <a:lnTo>
                    <a:pt x="46" y="98"/>
                  </a:lnTo>
                  <a:lnTo>
                    <a:pt x="122" y="176"/>
                  </a:lnTo>
                  <a:lnTo>
                    <a:pt x="122" y="176"/>
                  </a:lnTo>
                  <a:lnTo>
                    <a:pt x="132" y="164"/>
                  </a:lnTo>
                  <a:lnTo>
                    <a:pt x="62" y="54"/>
                  </a:lnTo>
                  <a:lnTo>
                    <a:pt x="62" y="54"/>
                  </a:lnTo>
                  <a:lnTo>
                    <a:pt x="58" y="46"/>
                  </a:lnTo>
                  <a:lnTo>
                    <a:pt x="58" y="38"/>
                  </a:lnTo>
                  <a:lnTo>
                    <a:pt x="62" y="30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76" y="22"/>
                  </a:lnTo>
                  <a:lnTo>
                    <a:pt x="86" y="22"/>
                  </a:lnTo>
                  <a:lnTo>
                    <a:pt x="92" y="24"/>
                  </a:lnTo>
                  <a:lnTo>
                    <a:pt x="98" y="32"/>
                  </a:lnTo>
                  <a:lnTo>
                    <a:pt x="170" y="142"/>
                  </a:lnTo>
                  <a:lnTo>
                    <a:pt x="170" y="142"/>
                  </a:lnTo>
                  <a:lnTo>
                    <a:pt x="186" y="140"/>
                  </a:lnTo>
                  <a:lnTo>
                    <a:pt x="142" y="30"/>
                  </a:lnTo>
                  <a:lnTo>
                    <a:pt x="142" y="30"/>
                  </a:lnTo>
                  <a:lnTo>
                    <a:pt x="140" y="22"/>
                  </a:lnTo>
                  <a:lnTo>
                    <a:pt x="142" y="14"/>
                  </a:lnTo>
                  <a:lnTo>
                    <a:pt x="148" y="6"/>
                  </a:lnTo>
                  <a:lnTo>
                    <a:pt x="154" y="2"/>
                  </a:lnTo>
                  <a:lnTo>
                    <a:pt x="154" y="2"/>
                  </a:lnTo>
                  <a:lnTo>
                    <a:pt x="162" y="0"/>
                  </a:lnTo>
                  <a:lnTo>
                    <a:pt x="172" y="2"/>
                  </a:lnTo>
                  <a:lnTo>
                    <a:pt x="178" y="6"/>
                  </a:lnTo>
                  <a:lnTo>
                    <a:pt x="182" y="14"/>
                  </a:lnTo>
                  <a:lnTo>
                    <a:pt x="234" y="142"/>
                  </a:lnTo>
                  <a:lnTo>
                    <a:pt x="234" y="142"/>
                  </a:lnTo>
                  <a:lnTo>
                    <a:pt x="254" y="152"/>
                  </a:lnTo>
                  <a:lnTo>
                    <a:pt x="270" y="164"/>
                  </a:lnTo>
                  <a:lnTo>
                    <a:pt x="286" y="100"/>
                  </a:lnTo>
                  <a:lnTo>
                    <a:pt x="286" y="100"/>
                  </a:lnTo>
                  <a:lnTo>
                    <a:pt x="290" y="90"/>
                  </a:lnTo>
                  <a:lnTo>
                    <a:pt x="298" y="82"/>
                  </a:lnTo>
                  <a:lnTo>
                    <a:pt x="308" y="80"/>
                  </a:lnTo>
                  <a:lnTo>
                    <a:pt x="320" y="80"/>
                  </a:lnTo>
                  <a:lnTo>
                    <a:pt x="320" y="80"/>
                  </a:lnTo>
                  <a:lnTo>
                    <a:pt x="330" y="84"/>
                  </a:lnTo>
                  <a:lnTo>
                    <a:pt x="336" y="92"/>
                  </a:lnTo>
                  <a:lnTo>
                    <a:pt x="340" y="102"/>
                  </a:lnTo>
                  <a:lnTo>
                    <a:pt x="340" y="114"/>
                  </a:lnTo>
                  <a:lnTo>
                    <a:pt x="340" y="1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95536" y="4721222"/>
            <a:ext cx="714508" cy="724002"/>
            <a:chOff x="6173303" y="4928012"/>
            <a:chExt cx="714508" cy="724002"/>
          </a:xfrm>
        </p:grpSpPr>
        <p:sp>
          <p:nvSpPr>
            <p:cNvPr id="28" name="Teardrop 27"/>
            <p:cNvSpPr/>
            <p:nvPr/>
          </p:nvSpPr>
          <p:spPr bwMode="ltGray">
            <a:xfrm rot="8118234">
              <a:off x="6173303" y="4928012"/>
              <a:ext cx="714508" cy="724002"/>
            </a:xfrm>
            <a:prstGeom prst="teardrop">
              <a:avLst>
                <a:gd name="adj" fmla="val 151405"/>
              </a:avLst>
            </a:prstGeom>
            <a:solidFill>
              <a:srgbClr val="EAE8E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6224557" y="4971470"/>
              <a:ext cx="612000" cy="612000"/>
              <a:chOff x="1467520" y="5907019"/>
              <a:chExt cx="612000" cy="612000"/>
            </a:xfrm>
          </p:grpSpPr>
          <p:sp>
            <p:nvSpPr>
              <p:cNvPr id="30" name="Oval 29"/>
              <p:cNvSpPr/>
              <p:nvPr/>
            </p:nvSpPr>
            <p:spPr bwMode="ltGray">
              <a:xfrm>
                <a:off x="1467520" y="5907019"/>
                <a:ext cx="612000" cy="61200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31" name="Freeform 4831"/>
              <p:cNvSpPr>
                <a:spLocks noEditPoints="1"/>
              </p:cNvSpPr>
              <p:nvPr/>
            </p:nvSpPr>
            <p:spPr bwMode="auto">
              <a:xfrm>
                <a:off x="1522671" y="6096691"/>
                <a:ext cx="501699" cy="270719"/>
              </a:xfrm>
              <a:custGeom>
                <a:avLst/>
                <a:gdLst>
                  <a:gd name="T0" fmla="*/ 300 w 404"/>
                  <a:gd name="T1" fmla="*/ 166 h 218"/>
                  <a:gd name="T2" fmla="*/ 288 w 404"/>
                  <a:gd name="T3" fmla="*/ 172 h 218"/>
                  <a:gd name="T4" fmla="*/ 272 w 404"/>
                  <a:gd name="T5" fmla="*/ 184 h 218"/>
                  <a:gd name="T6" fmla="*/ 252 w 404"/>
                  <a:gd name="T7" fmla="*/ 170 h 218"/>
                  <a:gd name="T8" fmla="*/ 244 w 404"/>
                  <a:gd name="T9" fmla="*/ 186 h 218"/>
                  <a:gd name="T10" fmla="*/ 232 w 404"/>
                  <a:gd name="T11" fmla="*/ 188 h 218"/>
                  <a:gd name="T12" fmla="*/ 226 w 404"/>
                  <a:gd name="T13" fmla="*/ 188 h 218"/>
                  <a:gd name="T14" fmla="*/ 216 w 404"/>
                  <a:gd name="T15" fmla="*/ 166 h 218"/>
                  <a:gd name="T16" fmla="*/ 192 w 404"/>
                  <a:gd name="T17" fmla="*/ 154 h 218"/>
                  <a:gd name="T18" fmla="*/ 178 w 404"/>
                  <a:gd name="T19" fmla="*/ 142 h 218"/>
                  <a:gd name="T20" fmla="*/ 160 w 404"/>
                  <a:gd name="T21" fmla="*/ 138 h 218"/>
                  <a:gd name="T22" fmla="*/ 134 w 404"/>
                  <a:gd name="T23" fmla="*/ 120 h 218"/>
                  <a:gd name="T24" fmla="*/ 106 w 404"/>
                  <a:gd name="T25" fmla="*/ 136 h 218"/>
                  <a:gd name="T26" fmla="*/ 74 w 404"/>
                  <a:gd name="T27" fmla="*/ 124 h 218"/>
                  <a:gd name="T28" fmla="*/ 94 w 404"/>
                  <a:gd name="T29" fmla="*/ 42 h 218"/>
                  <a:gd name="T30" fmla="*/ 138 w 404"/>
                  <a:gd name="T31" fmla="*/ 38 h 218"/>
                  <a:gd name="T32" fmla="*/ 134 w 404"/>
                  <a:gd name="T33" fmla="*/ 66 h 218"/>
                  <a:gd name="T34" fmla="*/ 150 w 404"/>
                  <a:gd name="T35" fmla="*/ 88 h 218"/>
                  <a:gd name="T36" fmla="*/ 178 w 404"/>
                  <a:gd name="T37" fmla="*/ 92 h 218"/>
                  <a:gd name="T38" fmla="*/ 288 w 404"/>
                  <a:gd name="T39" fmla="*/ 92 h 218"/>
                  <a:gd name="T40" fmla="*/ 294 w 404"/>
                  <a:gd name="T41" fmla="*/ 100 h 218"/>
                  <a:gd name="T42" fmla="*/ 320 w 404"/>
                  <a:gd name="T43" fmla="*/ 144 h 218"/>
                  <a:gd name="T44" fmla="*/ 134 w 404"/>
                  <a:gd name="T45" fmla="*/ 132 h 218"/>
                  <a:gd name="T46" fmla="*/ 118 w 404"/>
                  <a:gd name="T47" fmla="*/ 142 h 218"/>
                  <a:gd name="T48" fmla="*/ 102 w 404"/>
                  <a:gd name="T49" fmla="*/ 190 h 218"/>
                  <a:gd name="T50" fmla="*/ 118 w 404"/>
                  <a:gd name="T51" fmla="*/ 198 h 218"/>
                  <a:gd name="T52" fmla="*/ 130 w 404"/>
                  <a:gd name="T53" fmla="*/ 204 h 218"/>
                  <a:gd name="T54" fmla="*/ 146 w 404"/>
                  <a:gd name="T55" fmla="*/ 214 h 218"/>
                  <a:gd name="T56" fmla="*/ 162 w 404"/>
                  <a:gd name="T57" fmla="*/ 204 h 218"/>
                  <a:gd name="T58" fmla="*/ 174 w 404"/>
                  <a:gd name="T59" fmla="*/ 216 h 218"/>
                  <a:gd name="T60" fmla="*/ 188 w 404"/>
                  <a:gd name="T61" fmla="*/ 218 h 218"/>
                  <a:gd name="T62" fmla="*/ 208 w 404"/>
                  <a:gd name="T63" fmla="*/ 194 h 218"/>
                  <a:gd name="T64" fmla="*/ 202 w 404"/>
                  <a:gd name="T65" fmla="*/ 168 h 218"/>
                  <a:gd name="T66" fmla="*/ 182 w 404"/>
                  <a:gd name="T67" fmla="*/ 170 h 218"/>
                  <a:gd name="T68" fmla="*/ 172 w 404"/>
                  <a:gd name="T69" fmla="*/ 152 h 218"/>
                  <a:gd name="T70" fmla="*/ 156 w 404"/>
                  <a:gd name="T71" fmla="*/ 150 h 218"/>
                  <a:gd name="T72" fmla="*/ 146 w 404"/>
                  <a:gd name="T73" fmla="*/ 138 h 218"/>
                  <a:gd name="T74" fmla="*/ 378 w 404"/>
                  <a:gd name="T75" fmla="*/ 0 h 218"/>
                  <a:gd name="T76" fmla="*/ 394 w 404"/>
                  <a:gd name="T77" fmla="*/ 160 h 218"/>
                  <a:gd name="T78" fmla="*/ 402 w 404"/>
                  <a:gd name="T79" fmla="*/ 70 h 218"/>
                  <a:gd name="T80" fmla="*/ 26 w 404"/>
                  <a:gd name="T81" fmla="*/ 0 h 218"/>
                  <a:gd name="T82" fmla="*/ 0 w 404"/>
                  <a:gd name="T83" fmla="*/ 96 h 218"/>
                  <a:gd name="T84" fmla="*/ 18 w 404"/>
                  <a:gd name="T85" fmla="*/ 178 h 218"/>
                  <a:gd name="T86" fmla="*/ 96 w 404"/>
                  <a:gd name="T87" fmla="*/ 154 h 218"/>
                  <a:gd name="T88" fmla="*/ 68 w 404"/>
                  <a:gd name="T89" fmla="*/ 142 h 218"/>
                  <a:gd name="T90" fmla="*/ 74 w 404"/>
                  <a:gd name="T91" fmla="*/ 170 h 218"/>
                  <a:gd name="T92" fmla="*/ 88 w 404"/>
                  <a:gd name="T93" fmla="*/ 172 h 218"/>
                  <a:gd name="T94" fmla="*/ 306 w 404"/>
                  <a:gd name="T95" fmla="*/ 34 h 218"/>
                  <a:gd name="T96" fmla="*/ 230 w 404"/>
                  <a:gd name="T97" fmla="*/ 8 h 218"/>
                  <a:gd name="T98" fmla="*/ 192 w 404"/>
                  <a:gd name="T99" fmla="*/ 2 h 218"/>
                  <a:gd name="T100" fmla="*/ 190 w 404"/>
                  <a:gd name="T101" fmla="*/ 0 h 218"/>
                  <a:gd name="T102" fmla="*/ 182 w 404"/>
                  <a:gd name="T103" fmla="*/ 2 h 218"/>
                  <a:gd name="T104" fmla="*/ 148 w 404"/>
                  <a:gd name="T105" fmla="*/ 44 h 218"/>
                  <a:gd name="T106" fmla="*/ 156 w 404"/>
                  <a:gd name="T107" fmla="*/ 78 h 218"/>
                  <a:gd name="T108" fmla="*/ 180 w 404"/>
                  <a:gd name="T109" fmla="*/ 78 h 218"/>
                  <a:gd name="T110" fmla="*/ 292 w 404"/>
                  <a:gd name="T111" fmla="*/ 82 h 218"/>
                  <a:gd name="T112" fmla="*/ 304 w 404"/>
                  <a:gd name="T113" fmla="*/ 94 h 218"/>
                  <a:gd name="T114" fmla="*/ 328 w 404"/>
                  <a:gd name="T115" fmla="*/ 11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04" h="218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990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U GATEWAY B.A.">
      <a:dk1>
        <a:sysClr val="windowText" lastClr="000000"/>
      </a:dk1>
      <a:lt1>
        <a:sysClr val="window" lastClr="FFFFFF"/>
      </a:lt1>
      <a:dk2>
        <a:srgbClr val="012F5C"/>
      </a:dk2>
      <a:lt2>
        <a:srgbClr val="7B7C7E"/>
      </a:lt2>
      <a:accent1>
        <a:srgbClr val="94BE0F"/>
      </a:accent1>
      <a:accent2>
        <a:srgbClr val="CB1C68"/>
      </a:accent2>
      <a:accent3>
        <a:srgbClr val="1B75BB"/>
      </a:accent3>
      <a:accent4>
        <a:srgbClr val="8BC53F"/>
      </a:accent4>
      <a:accent5>
        <a:srgbClr val="F2703B"/>
      </a:accent5>
      <a:accent6>
        <a:srgbClr val="808B95"/>
      </a:accent6>
      <a:hlink>
        <a:srgbClr val="94BE0F"/>
      </a:hlink>
      <a:folHlink>
        <a:srgbClr val="BE1E2D"/>
      </a:folHlink>
    </a:clrScheme>
    <a:fontScheme name="EU GATEW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EU GATEWAY B.A.">
      <a:dk1>
        <a:sysClr val="windowText" lastClr="000000"/>
      </a:dk1>
      <a:lt1>
        <a:sysClr val="window" lastClr="FFFFFF"/>
      </a:lt1>
      <a:dk2>
        <a:srgbClr val="012F5C"/>
      </a:dk2>
      <a:lt2>
        <a:srgbClr val="7B7C7E"/>
      </a:lt2>
      <a:accent1>
        <a:srgbClr val="94BE0F"/>
      </a:accent1>
      <a:accent2>
        <a:srgbClr val="CB1C68"/>
      </a:accent2>
      <a:accent3>
        <a:srgbClr val="1B75BB"/>
      </a:accent3>
      <a:accent4>
        <a:srgbClr val="8BC53F"/>
      </a:accent4>
      <a:accent5>
        <a:srgbClr val="F2703B"/>
      </a:accent5>
      <a:accent6>
        <a:srgbClr val="808B95"/>
      </a:accent6>
      <a:hlink>
        <a:srgbClr val="94BE0F"/>
      </a:hlink>
      <a:folHlink>
        <a:srgbClr val="BE1E2D"/>
      </a:folHlink>
    </a:clrScheme>
    <a:fontScheme name="EU GATEW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662</Words>
  <Application>Microsoft Office PowerPoint</Application>
  <PresentationFormat>On-screen Show (4:3)</PresentationFormat>
  <Paragraphs>132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Courier New</vt:lpstr>
      <vt:lpstr>Georgia</vt:lpstr>
      <vt:lpstr>Roboto Bold</vt:lpstr>
      <vt:lpstr>Times New Roman</vt:lpstr>
      <vt:lpstr>Webdings</vt:lpstr>
      <vt:lpstr>Wingdings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Market-driven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Gateway | Business Avenues</dc:title>
  <dc:creator>EU Gateway | Business Avenues CMU;Piero Zilio - http://www.linkedin.com/in/pierozilio</dc:creator>
  <cp:lastModifiedBy>Catherine Frideres</cp:lastModifiedBy>
  <cp:revision>122</cp:revision>
  <dcterms:created xsi:type="dcterms:W3CDTF">2016-01-26T12:53:01Z</dcterms:created>
  <dcterms:modified xsi:type="dcterms:W3CDTF">2018-11-04T23:29:47Z</dcterms:modified>
</cp:coreProperties>
</file>