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78" r:id="rId5"/>
  </p:sldMasterIdLst>
  <p:notesMasterIdLst>
    <p:notesMasterId r:id="rId27"/>
  </p:notesMasterIdLst>
  <p:sldIdLst>
    <p:sldId id="885" r:id="rId6"/>
    <p:sldId id="303" r:id="rId7"/>
    <p:sldId id="268" r:id="rId8"/>
    <p:sldId id="257" r:id="rId9"/>
    <p:sldId id="879" r:id="rId10"/>
    <p:sldId id="725" r:id="rId11"/>
    <p:sldId id="880" r:id="rId12"/>
    <p:sldId id="883" r:id="rId13"/>
    <p:sldId id="706" r:id="rId14"/>
    <p:sldId id="310" r:id="rId15"/>
    <p:sldId id="314" r:id="rId16"/>
    <p:sldId id="881" r:id="rId17"/>
    <p:sldId id="718" r:id="rId18"/>
    <p:sldId id="882" r:id="rId19"/>
    <p:sldId id="884" r:id="rId20"/>
    <p:sldId id="886" r:id="rId21"/>
    <p:sldId id="887" r:id="rId22"/>
    <p:sldId id="278" r:id="rId23"/>
    <p:sldId id="878" r:id="rId24"/>
    <p:sldId id="291" r:id="rId25"/>
    <p:sldId id="271" r:id="rId26"/>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
      <p:font typeface="Montserrat" panose="00000500000000000000" pitchFamily="2" charset="0"/>
      <p:regular r:id="rId34"/>
      <p:bold r:id="rId35"/>
      <p:italic r:id="rId36"/>
      <p:boldItalic r:id="rId37"/>
    </p:embeddedFont>
    <p:embeddedFont>
      <p:font typeface="Montserrat SemiBold" panose="00000700000000000000" pitchFamily="2" charset="0"/>
      <p:regular r:id="rId38"/>
      <p:bold r:id="rId39"/>
      <p:italic r:id="rId40"/>
      <p:boldItalic r:id="rId4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4B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9A53D2-F5BE-4484-9662-877D96DD3F41}" v="62" dt="2023-01-11T06:53:57.9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870"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2.fntdata"/><Relationship Id="rId21" Type="http://schemas.openxmlformats.org/officeDocument/2006/relationships/slide" Target="slides/slide16.xml"/><Relationship Id="rId34" Type="http://schemas.openxmlformats.org/officeDocument/2006/relationships/font" Target="fonts/font7.fntdata"/><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4.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6.fntdata"/><Relationship Id="rId38" Type="http://schemas.openxmlformats.org/officeDocument/2006/relationships/font" Target="fonts/font11.fntdata"/><Relationship Id="rId46"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font" Target="fonts/font1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na Hoppmann" userId="abf8e773-6d5e-46f4-a212-b7a3b8035d84" providerId="ADAL" clId="{00A81941-9105-459B-B9ED-B0C3BAE7DD1B}"/>
    <pc:docChg chg="undo redo custSel addSld delSld modSld sldOrd delMainMaster">
      <pc:chgData name="Nina Hoppmann" userId="abf8e773-6d5e-46f4-a212-b7a3b8035d84" providerId="ADAL" clId="{00A81941-9105-459B-B9ED-B0C3BAE7DD1B}" dt="2022-11-17T08:39:15.132" v="742"/>
      <pc:docMkLst>
        <pc:docMk/>
      </pc:docMkLst>
      <pc:sldChg chg="modSp add del mod">
        <pc:chgData name="Nina Hoppmann" userId="abf8e773-6d5e-46f4-a212-b7a3b8035d84" providerId="ADAL" clId="{00A81941-9105-459B-B9ED-B0C3BAE7DD1B}" dt="2022-11-15T07:43:51.125" v="541" actId="1036"/>
        <pc:sldMkLst>
          <pc:docMk/>
          <pc:sldMk cId="1642934970" sldId="257"/>
        </pc:sldMkLst>
        <pc:spChg chg="mod">
          <ac:chgData name="Nina Hoppmann" userId="abf8e773-6d5e-46f4-a212-b7a3b8035d84" providerId="ADAL" clId="{00A81941-9105-459B-B9ED-B0C3BAE7DD1B}" dt="2022-11-15T07:43:51.125" v="541" actId="1036"/>
          <ac:spMkLst>
            <pc:docMk/>
            <pc:sldMk cId="1642934970" sldId="257"/>
            <ac:spMk id="2" creationId="{6FF1AF75-808C-4348-8671-C3E7C12607AE}"/>
          </ac:spMkLst>
        </pc:spChg>
      </pc:sldChg>
      <pc:sldChg chg="modSp del mod">
        <pc:chgData name="Nina Hoppmann" userId="abf8e773-6d5e-46f4-a212-b7a3b8035d84" providerId="ADAL" clId="{00A81941-9105-459B-B9ED-B0C3BAE7DD1B}" dt="2022-11-15T07:43:55.177" v="542" actId="47"/>
        <pc:sldMkLst>
          <pc:docMk/>
          <pc:sldMk cId="1080304100" sldId="258"/>
        </pc:sldMkLst>
        <pc:spChg chg="mod">
          <ac:chgData name="Nina Hoppmann" userId="abf8e773-6d5e-46f4-a212-b7a3b8035d84" providerId="ADAL" clId="{00A81941-9105-459B-B9ED-B0C3BAE7DD1B}" dt="2022-11-14T11:38:48.177" v="169" actId="1036"/>
          <ac:spMkLst>
            <pc:docMk/>
            <pc:sldMk cId="1080304100" sldId="258"/>
            <ac:spMk id="8" creationId="{54BABEA5-12EB-8A47-B71D-9EC983F4869D}"/>
          </ac:spMkLst>
        </pc:spChg>
      </pc:sldChg>
      <pc:sldChg chg="add del">
        <pc:chgData name="Nina Hoppmann" userId="abf8e773-6d5e-46f4-a212-b7a3b8035d84" providerId="ADAL" clId="{00A81941-9105-459B-B9ED-B0C3BAE7DD1B}" dt="2022-11-17T08:39:15.132" v="742"/>
        <pc:sldMkLst>
          <pc:docMk/>
          <pc:sldMk cId="1121371840" sldId="258"/>
        </pc:sldMkLst>
      </pc:sldChg>
      <pc:sldChg chg="del">
        <pc:chgData name="Nina Hoppmann" userId="abf8e773-6d5e-46f4-a212-b7a3b8035d84" providerId="ADAL" clId="{00A81941-9105-459B-B9ED-B0C3BAE7DD1B}" dt="2022-11-14T11:38:54.671" v="170" actId="47"/>
        <pc:sldMkLst>
          <pc:docMk/>
          <pc:sldMk cId="1058563292" sldId="266"/>
        </pc:sldMkLst>
      </pc:sldChg>
      <pc:sldChg chg="modSp mod">
        <pc:chgData name="Nina Hoppmann" userId="abf8e773-6d5e-46f4-a212-b7a3b8035d84" providerId="ADAL" clId="{00A81941-9105-459B-B9ED-B0C3BAE7DD1B}" dt="2022-11-16T06:25:14.431" v="739" actId="27636"/>
        <pc:sldMkLst>
          <pc:docMk/>
          <pc:sldMk cId="2389805140" sldId="278"/>
        </pc:sldMkLst>
        <pc:spChg chg="mod">
          <ac:chgData name="Nina Hoppmann" userId="abf8e773-6d5e-46f4-a212-b7a3b8035d84" providerId="ADAL" clId="{00A81941-9105-459B-B9ED-B0C3BAE7DD1B}" dt="2022-11-16T06:25:14.431" v="739" actId="27636"/>
          <ac:spMkLst>
            <pc:docMk/>
            <pc:sldMk cId="2389805140" sldId="278"/>
            <ac:spMk id="8" creationId="{DB577497-791C-59C9-E14D-4119F092368D}"/>
          </ac:spMkLst>
        </pc:spChg>
      </pc:sldChg>
      <pc:sldChg chg="del">
        <pc:chgData name="Nina Hoppmann" userId="abf8e773-6d5e-46f4-a212-b7a3b8035d84" providerId="ADAL" clId="{00A81941-9105-459B-B9ED-B0C3BAE7DD1B}" dt="2022-11-14T11:38:54.671" v="170" actId="47"/>
        <pc:sldMkLst>
          <pc:docMk/>
          <pc:sldMk cId="4273619315" sldId="284"/>
        </pc:sldMkLst>
      </pc:sldChg>
      <pc:sldChg chg="add del">
        <pc:chgData name="Nina Hoppmann" userId="abf8e773-6d5e-46f4-a212-b7a3b8035d84" providerId="ADAL" clId="{00A81941-9105-459B-B9ED-B0C3BAE7DD1B}" dt="2022-11-17T08:39:15.132" v="742"/>
        <pc:sldMkLst>
          <pc:docMk/>
          <pc:sldMk cId="3641881095" sldId="285"/>
        </pc:sldMkLst>
      </pc:sldChg>
      <pc:sldChg chg="add del">
        <pc:chgData name="Nina Hoppmann" userId="abf8e773-6d5e-46f4-a212-b7a3b8035d84" providerId="ADAL" clId="{00A81941-9105-459B-B9ED-B0C3BAE7DD1B}" dt="2022-11-17T08:39:15.132" v="742"/>
        <pc:sldMkLst>
          <pc:docMk/>
          <pc:sldMk cId="3220701612" sldId="286"/>
        </pc:sldMkLst>
      </pc:sldChg>
      <pc:sldChg chg="add del">
        <pc:chgData name="Nina Hoppmann" userId="abf8e773-6d5e-46f4-a212-b7a3b8035d84" providerId="ADAL" clId="{00A81941-9105-459B-B9ED-B0C3BAE7DD1B}" dt="2022-11-17T08:39:15.132" v="742"/>
        <pc:sldMkLst>
          <pc:docMk/>
          <pc:sldMk cId="4168230372" sldId="287"/>
        </pc:sldMkLst>
      </pc:sldChg>
      <pc:sldChg chg="add del">
        <pc:chgData name="Nina Hoppmann" userId="abf8e773-6d5e-46f4-a212-b7a3b8035d84" providerId="ADAL" clId="{00A81941-9105-459B-B9ED-B0C3BAE7DD1B}" dt="2022-11-17T08:39:15.132" v="742"/>
        <pc:sldMkLst>
          <pc:docMk/>
          <pc:sldMk cId="2791851040" sldId="288"/>
        </pc:sldMkLst>
      </pc:sldChg>
      <pc:sldChg chg="add del">
        <pc:chgData name="Nina Hoppmann" userId="abf8e773-6d5e-46f4-a212-b7a3b8035d84" providerId="ADAL" clId="{00A81941-9105-459B-B9ED-B0C3BAE7DD1B}" dt="2022-11-17T08:39:15.132" v="742"/>
        <pc:sldMkLst>
          <pc:docMk/>
          <pc:sldMk cId="3712115394" sldId="289"/>
        </pc:sldMkLst>
      </pc:sldChg>
      <pc:sldChg chg="del">
        <pc:chgData name="Nina Hoppmann" userId="abf8e773-6d5e-46f4-a212-b7a3b8035d84" providerId="ADAL" clId="{00A81941-9105-459B-B9ED-B0C3BAE7DD1B}" dt="2022-11-14T11:38:54.671" v="170" actId="47"/>
        <pc:sldMkLst>
          <pc:docMk/>
          <pc:sldMk cId="3669689208" sldId="290"/>
        </pc:sldMkLst>
      </pc:sldChg>
      <pc:sldChg chg="del">
        <pc:chgData name="Nina Hoppmann" userId="abf8e773-6d5e-46f4-a212-b7a3b8035d84" providerId="ADAL" clId="{00A81941-9105-459B-B9ED-B0C3BAE7DD1B}" dt="2022-11-14T11:38:54.671" v="170" actId="47"/>
        <pc:sldMkLst>
          <pc:docMk/>
          <pc:sldMk cId="3283554924" sldId="292"/>
        </pc:sldMkLst>
      </pc:sldChg>
      <pc:sldChg chg="modSp mod">
        <pc:chgData name="Nina Hoppmann" userId="abf8e773-6d5e-46f4-a212-b7a3b8035d84" providerId="ADAL" clId="{00A81941-9105-459B-B9ED-B0C3BAE7DD1B}" dt="2022-11-14T11:37:48.841" v="96" actId="1035"/>
        <pc:sldMkLst>
          <pc:docMk/>
          <pc:sldMk cId="2416609646" sldId="303"/>
        </pc:sldMkLst>
        <pc:spChg chg="mod">
          <ac:chgData name="Nina Hoppmann" userId="abf8e773-6d5e-46f4-a212-b7a3b8035d84" providerId="ADAL" clId="{00A81941-9105-459B-B9ED-B0C3BAE7DD1B}" dt="2022-11-14T11:37:48.841" v="96" actId="1035"/>
          <ac:spMkLst>
            <pc:docMk/>
            <pc:sldMk cId="2416609646" sldId="303"/>
            <ac:spMk id="3" creationId="{CC31523A-CB58-D14D-9115-7E9F7D66F22F}"/>
          </ac:spMkLst>
        </pc:spChg>
      </pc:sldChg>
      <pc:sldChg chg="modSp mod">
        <pc:chgData name="Nina Hoppmann" userId="abf8e773-6d5e-46f4-a212-b7a3b8035d84" providerId="ADAL" clId="{00A81941-9105-459B-B9ED-B0C3BAE7DD1B}" dt="2022-11-14T11:40:25.184" v="217" actId="1035"/>
        <pc:sldMkLst>
          <pc:docMk/>
          <pc:sldMk cId="407493488" sldId="310"/>
        </pc:sldMkLst>
        <pc:spChg chg="mod">
          <ac:chgData name="Nina Hoppmann" userId="abf8e773-6d5e-46f4-a212-b7a3b8035d84" providerId="ADAL" clId="{00A81941-9105-459B-B9ED-B0C3BAE7DD1B}" dt="2022-11-14T11:40:25.184" v="217" actId="1035"/>
          <ac:spMkLst>
            <pc:docMk/>
            <pc:sldMk cId="407493488" sldId="310"/>
            <ac:spMk id="8" creationId="{54BABEA5-12EB-8A47-B71D-9EC983F4869D}"/>
          </ac:spMkLst>
        </pc:spChg>
      </pc:sldChg>
      <pc:sldChg chg="add del">
        <pc:chgData name="Nina Hoppmann" userId="abf8e773-6d5e-46f4-a212-b7a3b8035d84" providerId="ADAL" clId="{00A81941-9105-459B-B9ED-B0C3BAE7DD1B}" dt="2022-11-15T07:42:02.110" v="454"/>
        <pc:sldMkLst>
          <pc:docMk/>
          <pc:sldMk cId="1453259622" sldId="430"/>
        </pc:sldMkLst>
      </pc:sldChg>
      <pc:sldChg chg="addSp delSp modSp mod">
        <pc:chgData name="Nina Hoppmann" userId="abf8e773-6d5e-46f4-a212-b7a3b8035d84" providerId="ADAL" clId="{00A81941-9105-459B-B9ED-B0C3BAE7DD1B}" dt="2022-11-15T07:02:17.445" v="228" actId="27614"/>
        <pc:sldMkLst>
          <pc:docMk/>
          <pc:sldMk cId="2887527906" sldId="565"/>
        </pc:sldMkLst>
        <pc:picChg chg="add del mod">
          <ac:chgData name="Nina Hoppmann" userId="abf8e773-6d5e-46f4-a212-b7a3b8035d84" providerId="ADAL" clId="{00A81941-9105-459B-B9ED-B0C3BAE7DD1B}" dt="2022-11-15T07:02:10.135" v="226" actId="478"/>
          <ac:picMkLst>
            <pc:docMk/>
            <pc:sldMk cId="2887527906" sldId="565"/>
            <ac:picMk id="4" creationId="{7B478C1C-B120-43E9-91F1-E600E54F9B93}"/>
          </ac:picMkLst>
        </pc:picChg>
        <pc:picChg chg="del">
          <ac:chgData name="Nina Hoppmann" userId="abf8e773-6d5e-46f4-a212-b7a3b8035d84" providerId="ADAL" clId="{00A81941-9105-459B-B9ED-B0C3BAE7DD1B}" dt="2022-11-14T11:32:03.704" v="0" actId="478"/>
          <ac:picMkLst>
            <pc:docMk/>
            <pc:sldMk cId="2887527906" sldId="565"/>
            <ac:picMk id="5" creationId="{4932D8B5-8405-F7EA-DEF3-2F9B8E9D251A}"/>
          </ac:picMkLst>
        </pc:picChg>
        <pc:picChg chg="add mod">
          <ac:chgData name="Nina Hoppmann" userId="abf8e773-6d5e-46f4-a212-b7a3b8035d84" providerId="ADAL" clId="{00A81941-9105-459B-B9ED-B0C3BAE7DD1B}" dt="2022-11-15T07:02:17.445" v="228" actId="27614"/>
          <ac:picMkLst>
            <pc:docMk/>
            <pc:sldMk cId="2887527906" sldId="565"/>
            <ac:picMk id="8" creationId="{C517463F-4AD0-B11E-8567-DA94DDA39FF3}"/>
          </ac:picMkLst>
        </pc:picChg>
      </pc:sldChg>
      <pc:sldChg chg="modSp mod">
        <pc:chgData name="Nina Hoppmann" userId="abf8e773-6d5e-46f4-a212-b7a3b8035d84" providerId="ADAL" clId="{00A81941-9105-459B-B9ED-B0C3BAE7DD1B}" dt="2022-11-14T11:39:36.013" v="183" actId="6549"/>
        <pc:sldMkLst>
          <pc:docMk/>
          <pc:sldMk cId="3877622475" sldId="706"/>
        </pc:sldMkLst>
        <pc:spChg chg="mod">
          <ac:chgData name="Nina Hoppmann" userId="abf8e773-6d5e-46f4-a212-b7a3b8035d84" providerId="ADAL" clId="{00A81941-9105-459B-B9ED-B0C3BAE7DD1B}" dt="2022-11-14T11:39:36.013" v="183" actId="6549"/>
          <ac:spMkLst>
            <pc:docMk/>
            <pc:sldMk cId="3877622475" sldId="706"/>
            <ac:spMk id="8" creationId="{54BABEA5-12EB-8A47-B71D-9EC983F4869D}"/>
          </ac:spMkLst>
        </pc:spChg>
      </pc:sldChg>
      <pc:sldChg chg="delSp modSp mod">
        <pc:chgData name="Nina Hoppmann" userId="abf8e773-6d5e-46f4-a212-b7a3b8035d84" providerId="ADAL" clId="{00A81941-9105-459B-B9ED-B0C3BAE7DD1B}" dt="2022-11-15T07:47:06.669" v="562" actId="1036"/>
        <pc:sldMkLst>
          <pc:docMk/>
          <pc:sldMk cId="2753042607" sldId="718"/>
        </pc:sldMkLst>
        <pc:spChg chg="mod">
          <ac:chgData name="Nina Hoppmann" userId="abf8e773-6d5e-46f4-a212-b7a3b8035d84" providerId="ADAL" clId="{00A81941-9105-459B-B9ED-B0C3BAE7DD1B}" dt="2022-11-15T07:47:06.669" v="562" actId="1036"/>
          <ac:spMkLst>
            <pc:docMk/>
            <pc:sldMk cId="2753042607" sldId="718"/>
            <ac:spMk id="5" creationId="{6A67270A-F200-98CD-A888-312BBF8B590B}"/>
          </ac:spMkLst>
        </pc:spChg>
        <pc:spChg chg="mod">
          <ac:chgData name="Nina Hoppmann" userId="abf8e773-6d5e-46f4-a212-b7a3b8035d84" providerId="ADAL" clId="{00A81941-9105-459B-B9ED-B0C3BAE7DD1B}" dt="2022-11-15T07:47:04.237" v="551" actId="1036"/>
          <ac:spMkLst>
            <pc:docMk/>
            <pc:sldMk cId="2753042607" sldId="718"/>
            <ac:spMk id="8" creationId="{EE96FDCE-05E6-DF35-08A5-887F5090F6C6}"/>
          </ac:spMkLst>
        </pc:spChg>
        <pc:picChg chg="del">
          <ac:chgData name="Nina Hoppmann" userId="abf8e773-6d5e-46f4-a212-b7a3b8035d84" providerId="ADAL" clId="{00A81941-9105-459B-B9ED-B0C3BAE7DD1B}" dt="2022-11-14T11:40:33.714" v="224" actId="478"/>
          <ac:picMkLst>
            <pc:docMk/>
            <pc:sldMk cId="2753042607" sldId="718"/>
            <ac:picMk id="3" creationId="{52364DDB-BD84-3161-2149-0C977916DBC3}"/>
          </ac:picMkLst>
        </pc:picChg>
      </pc:sldChg>
      <pc:sldChg chg="del">
        <pc:chgData name="Nina Hoppmann" userId="abf8e773-6d5e-46f4-a212-b7a3b8035d84" providerId="ADAL" clId="{00A81941-9105-459B-B9ED-B0C3BAE7DD1B}" dt="2022-11-14T11:38:54.671" v="170" actId="47"/>
        <pc:sldMkLst>
          <pc:docMk/>
          <pc:sldMk cId="156440900" sldId="725"/>
        </pc:sldMkLst>
      </pc:sldChg>
      <pc:sldChg chg="del">
        <pc:chgData name="Nina Hoppmann" userId="abf8e773-6d5e-46f4-a212-b7a3b8035d84" providerId="ADAL" clId="{00A81941-9105-459B-B9ED-B0C3BAE7DD1B}" dt="2022-11-14T11:38:54.671" v="170" actId="47"/>
        <pc:sldMkLst>
          <pc:docMk/>
          <pc:sldMk cId="2303445841" sldId="726"/>
        </pc:sldMkLst>
      </pc:sldChg>
      <pc:sldChg chg="del">
        <pc:chgData name="Nina Hoppmann" userId="abf8e773-6d5e-46f4-a212-b7a3b8035d84" providerId="ADAL" clId="{00A81941-9105-459B-B9ED-B0C3BAE7DD1B}" dt="2022-11-14T11:40:36.703" v="225" actId="47"/>
        <pc:sldMkLst>
          <pc:docMk/>
          <pc:sldMk cId="2151149082" sldId="727"/>
        </pc:sldMkLst>
      </pc:sldChg>
      <pc:sldChg chg="del">
        <pc:chgData name="Nina Hoppmann" userId="abf8e773-6d5e-46f4-a212-b7a3b8035d84" providerId="ADAL" clId="{00A81941-9105-459B-B9ED-B0C3BAE7DD1B}" dt="2022-11-14T11:40:36.703" v="225" actId="47"/>
        <pc:sldMkLst>
          <pc:docMk/>
          <pc:sldMk cId="2338276879" sldId="728"/>
        </pc:sldMkLst>
      </pc:sldChg>
      <pc:sldChg chg="modSp mod">
        <pc:chgData name="Nina Hoppmann" userId="abf8e773-6d5e-46f4-a212-b7a3b8035d84" providerId="ADAL" clId="{00A81941-9105-459B-B9ED-B0C3BAE7DD1B}" dt="2022-11-14T11:38:59.649" v="173" actId="20577"/>
        <pc:sldMkLst>
          <pc:docMk/>
          <pc:sldMk cId="1030243194" sldId="729"/>
        </pc:sldMkLst>
        <pc:spChg chg="mod">
          <ac:chgData name="Nina Hoppmann" userId="abf8e773-6d5e-46f4-a212-b7a3b8035d84" providerId="ADAL" clId="{00A81941-9105-459B-B9ED-B0C3BAE7DD1B}" dt="2022-11-14T11:38:59.649" v="173" actId="20577"/>
          <ac:spMkLst>
            <pc:docMk/>
            <pc:sldMk cId="1030243194" sldId="729"/>
            <ac:spMk id="8" creationId="{54BABEA5-12EB-8A47-B71D-9EC983F4869D}"/>
          </ac:spMkLst>
        </pc:spChg>
      </pc:sldChg>
      <pc:sldChg chg="modSp add mod">
        <pc:chgData name="Nina Hoppmann" userId="abf8e773-6d5e-46f4-a212-b7a3b8035d84" providerId="ADAL" clId="{00A81941-9105-459B-B9ED-B0C3BAE7DD1B}" dt="2022-11-15T07:47:18.833" v="581" actId="1035"/>
        <pc:sldMkLst>
          <pc:docMk/>
          <pc:sldMk cId="1427397128" sldId="730"/>
        </pc:sldMkLst>
        <pc:spChg chg="mod">
          <ac:chgData name="Nina Hoppmann" userId="abf8e773-6d5e-46f4-a212-b7a3b8035d84" providerId="ADAL" clId="{00A81941-9105-459B-B9ED-B0C3BAE7DD1B}" dt="2022-11-15T07:47:11.015" v="572" actId="1036"/>
          <ac:spMkLst>
            <pc:docMk/>
            <pc:sldMk cId="1427397128" sldId="730"/>
            <ac:spMk id="5" creationId="{6A67270A-F200-98CD-A888-312BBF8B590B}"/>
          </ac:spMkLst>
        </pc:spChg>
        <pc:spChg chg="mod">
          <ac:chgData name="Nina Hoppmann" userId="abf8e773-6d5e-46f4-a212-b7a3b8035d84" providerId="ADAL" clId="{00A81941-9105-459B-B9ED-B0C3BAE7DD1B}" dt="2022-11-15T07:47:18.833" v="581" actId="1035"/>
          <ac:spMkLst>
            <pc:docMk/>
            <pc:sldMk cId="1427397128" sldId="730"/>
            <ac:spMk id="8" creationId="{EE96FDCE-05E6-DF35-08A5-887F5090F6C6}"/>
          </ac:spMkLst>
        </pc:spChg>
      </pc:sldChg>
      <pc:sldChg chg="del">
        <pc:chgData name="Nina Hoppmann" userId="abf8e773-6d5e-46f4-a212-b7a3b8035d84" providerId="ADAL" clId="{00A81941-9105-459B-B9ED-B0C3BAE7DD1B}" dt="2022-11-14T11:40:36.703" v="225" actId="47"/>
        <pc:sldMkLst>
          <pc:docMk/>
          <pc:sldMk cId="2933480883" sldId="730"/>
        </pc:sldMkLst>
      </pc:sldChg>
      <pc:sldChg chg="modSp add mod">
        <pc:chgData name="Nina Hoppmann" userId="abf8e773-6d5e-46f4-a212-b7a3b8035d84" providerId="ADAL" clId="{00A81941-9105-459B-B9ED-B0C3BAE7DD1B}" dt="2022-11-15T07:47:24.260" v="596" actId="1036"/>
        <pc:sldMkLst>
          <pc:docMk/>
          <pc:sldMk cId="767025561" sldId="731"/>
        </pc:sldMkLst>
        <pc:spChg chg="mod">
          <ac:chgData name="Nina Hoppmann" userId="abf8e773-6d5e-46f4-a212-b7a3b8035d84" providerId="ADAL" clId="{00A81941-9105-459B-B9ED-B0C3BAE7DD1B}" dt="2022-11-15T07:47:24.260" v="596" actId="1036"/>
          <ac:spMkLst>
            <pc:docMk/>
            <pc:sldMk cId="767025561" sldId="731"/>
            <ac:spMk id="5" creationId="{6A67270A-F200-98CD-A888-312BBF8B590B}"/>
          </ac:spMkLst>
        </pc:spChg>
        <pc:spChg chg="mod">
          <ac:chgData name="Nina Hoppmann" userId="abf8e773-6d5e-46f4-a212-b7a3b8035d84" providerId="ADAL" clId="{00A81941-9105-459B-B9ED-B0C3BAE7DD1B}" dt="2022-11-15T07:47:22.625" v="587" actId="1036"/>
          <ac:spMkLst>
            <pc:docMk/>
            <pc:sldMk cId="767025561" sldId="731"/>
            <ac:spMk id="8" creationId="{EE96FDCE-05E6-DF35-08A5-887F5090F6C6}"/>
          </ac:spMkLst>
        </pc:spChg>
      </pc:sldChg>
      <pc:sldChg chg="del">
        <pc:chgData name="Nina Hoppmann" userId="abf8e773-6d5e-46f4-a212-b7a3b8035d84" providerId="ADAL" clId="{00A81941-9105-459B-B9ED-B0C3BAE7DD1B}" dt="2022-11-14T11:38:54.671" v="170" actId="47"/>
        <pc:sldMkLst>
          <pc:docMk/>
          <pc:sldMk cId="1121371840" sldId="731"/>
        </pc:sldMkLst>
      </pc:sldChg>
      <pc:sldChg chg="del">
        <pc:chgData name="Nina Hoppmann" userId="abf8e773-6d5e-46f4-a212-b7a3b8035d84" providerId="ADAL" clId="{00A81941-9105-459B-B9ED-B0C3BAE7DD1B}" dt="2022-11-14T11:38:54.671" v="170" actId="47"/>
        <pc:sldMkLst>
          <pc:docMk/>
          <pc:sldMk cId="1084524790" sldId="732"/>
        </pc:sldMkLst>
      </pc:sldChg>
      <pc:sldChg chg="addSp modSp new del mod">
        <pc:chgData name="Nina Hoppmann" userId="abf8e773-6d5e-46f4-a212-b7a3b8035d84" providerId="ADAL" clId="{00A81941-9105-459B-B9ED-B0C3BAE7DD1B}" dt="2022-11-14T11:33:42.562" v="14" actId="47"/>
        <pc:sldMkLst>
          <pc:docMk/>
          <pc:sldMk cId="2944610119" sldId="733"/>
        </pc:sldMkLst>
        <pc:picChg chg="add mod">
          <ac:chgData name="Nina Hoppmann" userId="abf8e773-6d5e-46f4-a212-b7a3b8035d84" providerId="ADAL" clId="{00A81941-9105-459B-B9ED-B0C3BAE7DD1B}" dt="2022-11-14T11:33:33.043" v="13" actId="1076"/>
          <ac:picMkLst>
            <pc:docMk/>
            <pc:sldMk cId="2944610119" sldId="733"/>
            <ac:picMk id="2" creationId="{4553F206-E4DE-18F2-81D0-F65E7B140359}"/>
          </ac:picMkLst>
        </pc:picChg>
      </pc:sldChg>
      <pc:sldChg chg="addSp delSp modSp new del mod">
        <pc:chgData name="Nina Hoppmann" userId="abf8e773-6d5e-46f4-a212-b7a3b8035d84" providerId="ADAL" clId="{00A81941-9105-459B-B9ED-B0C3BAE7DD1B}" dt="2022-11-14T11:33:24.866" v="10" actId="47"/>
        <pc:sldMkLst>
          <pc:docMk/>
          <pc:sldMk cId="4076209125" sldId="733"/>
        </pc:sldMkLst>
        <pc:picChg chg="add del mod">
          <ac:chgData name="Nina Hoppmann" userId="abf8e773-6d5e-46f4-a212-b7a3b8035d84" providerId="ADAL" clId="{00A81941-9105-459B-B9ED-B0C3BAE7DD1B}" dt="2022-11-14T11:33:23.847" v="9" actId="478"/>
          <ac:picMkLst>
            <pc:docMk/>
            <pc:sldMk cId="4076209125" sldId="733"/>
            <ac:picMk id="2" creationId="{B762403A-7B76-24EE-A882-7CA127978234}"/>
          </ac:picMkLst>
        </pc:picChg>
      </pc:sldChg>
      <pc:sldChg chg="add del">
        <pc:chgData name="Nina Hoppmann" userId="abf8e773-6d5e-46f4-a212-b7a3b8035d84" providerId="ADAL" clId="{00A81941-9105-459B-B9ED-B0C3BAE7DD1B}" dt="2022-11-15T07:42:02.110" v="454"/>
        <pc:sldMkLst>
          <pc:docMk/>
          <pc:sldMk cId="590655301" sldId="851"/>
        </pc:sldMkLst>
      </pc:sldChg>
      <pc:sldChg chg="add del">
        <pc:chgData name="Nina Hoppmann" userId="abf8e773-6d5e-46f4-a212-b7a3b8035d84" providerId="ADAL" clId="{00A81941-9105-459B-B9ED-B0C3BAE7DD1B}" dt="2022-11-15T07:42:02.110" v="454"/>
        <pc:sldMkLst>
          <pc:docMk/>
          <pc:sldMk cId="4108799601" sldId="860"/>
        </pc:sldMkLst>
      </pc:sldChg>
      <pc:sldChg chg="add del">
        <pc:chgData name="Nina Hoppmann" userId="abf8e773-6d5e-46f4-a212-b7a3b8035d84" providerId="ADAL" clId="{00A81941-9105-459B-B9ED-B0C3BAE7DD1B}" dt="2022-11-15T07:42:02.110" v="454"/>
        <pc:sldMkLst>
          <pc:docMk/>
          <pc:sldMk cId="846994593" sldId="863"/>
        </pc:sldMkLst>
      </pc:sldChg>
      <pc:sldChg chg="add del">
        <pc:chgData name="Nina Hoppmann" userId="abf8e773-6d5e-46f4-a212-b7a3b8035d84" providerId="ADAL" clId="{00A81941-9105-459B-B9ED-B0C3BAE7DD1B}" dt="2022-11-15T07:42:02.110" v="454"/>
        <pc:sldMkLst>
          <pc:docMk/>
          <pc:sldMk cId="62262291" sldId="865"/>
        </pc:sldMkLst>
      </pc:sldChg>
      <pc:sldChg chg="add del mod modShow">
        <pc:chgData name="Nina Hoppmann" userId="abf8e773-6d5e-46f4-a212-b7a3b8035d84" providerId="ADAL" clId="{00A81941-9105-459B-B9ED-B0C3BAE7DD1B}" dt="2022-11-15T10:13:53.827" v="730" actId="729"/>
        <pc:sldMkLst>
          <pc:docMk/>
          <pc:sldMk cId="1584946527" sldId="866"/>
        </pc:sldMkLst>
      </pc:sldChg>
      <pc:sldChg chg="add del">
        <pc:chgData name="Nina Hoppmann" userId="abf8e773-6d5e-46f4-a212-b7a3b8035d84" providerId="ADAL" clId="{00A81941-9105-459B-B9ED-B0C3BAE7DD1B}" dt="2022-11-15T07:42:02.110" v="454"/>
        <pc:sldMkLst>
          <pc:docMk/>
          <pc:sldMk cId="2137748978" sldId="867"/>
        </pc:sldMkLst>
      </pc:sldChg>
      <pc:sldChg chg="add ord">
        <pc:chgData name="Nina Hoppmann" userId="abf8e773-6d5e-46f4-a212-b7a3b8035d84" providerId="ADAL" clId="{00A81941-9105-459B-B9ED-B0C3BAE7DD1B}" dt="2022-11-15T07:44:33.147" v="544"/>
        <pc:sldMkLst>
          <pc:docMk/>
          <pc:sldMk cId="1248903916" sldId="868"/>
        </pc:sldMkLst>
      </pc:sldChg>
      <pc:sldChg chg="add del">
        <pc:chgData name="Nina Hoppmann" userId="abf8e773-6d5e-46f4-a212-b7a3b8035d84" providerId="ADAL" clId="{00A81941-9105-459B-B9ED-B0C3BAE7DD1B}" dt="2022-11-15T07:42:02.071" v="453"/>
        <pc:sldMkLst>
          <pc:docMk/>
          <pc:sldMk cId="2951480211" sldId="868"/>
        </pc:sldMkLst>
      </pc:sldChg>
      <pc:sldChg chg="add del mod modShow">
        <pc:chgData name="Nina Hoppmann" userId="abf8e773-6d5e-46f4-a212-b7a3b8035d84" providerId="ADAL" clId="{00A81941-9105-459B-B9ED-B0C3BAE7DD1B}" dt="2022-11-15T10:13:55.728" v="731" actId="729"/>
        <pc:sldMkLst>
          <pc:docMk/>
          <pc:sldMk cId="3281126774" sldId="870"/>
        </pc:sldMkLst>
      </pc:sldChg>
      <pc:sldChg chg="addSp modSp add mod">
        <pc:chgData name="Nina Hoppmann" userId="abf8e773-6d5e-46f4-a212-b7a3b8035d84" providerId="ADAL" clId="{00A81941-9105-459B-B9ED-B0C3BAE7DD1B}" dt="2022-11-15T09:19:01.987" v="729" actId="1036"/>
        <pc:sldMkLst>
          <pc:docMk/>
          <pc:sldMk cId="561373734" sldId="871"/>
        </pc:sldMkLst>
        <pc:spChg chg="mod">
          <ac:chgData name="Nina Hoppmann" userId="abf8e773-6d5e-46f4-a212-b7a3b8035d84" providerId="ADAL" clId="{00A81941-9105-459B-B9ED-B0C3BAE7DD1B}" dt="2022-11-15T09:19:01.987" v="729" actId="1036"/>
          <ac:spMkLst>
            <pc:docMk/>
            <pc:sldMk cId="561373734" sldId="871"/>
            <ac:spMk id="5" creationId="{6A67270A-F200-98CD-A888-312BBF8B590B}"/>
          </ac:spMkLst>
        </pc:spChg>
        <pc:spChg chg="mod">
          <ac:chgData name="Nina Hoppmann" userId="abf8e773-6d5e-46f4-a212-b7a3b8035d84" providerId="ADAL" clId="{00A81941-9105-459B-B9ED-B0C3BAE7DD1B}" dt="2022-11-15T09:18:34.783" v="716" actId="403"/>
          <ac:spMkLst>
            <pc:docMk/>
            <pc:sldMk cId="561373734" sldId="871"/>
            <ac:spMk id="8" creationId="{EE96FDCE-05E6-DF35-08A5-887F5090F6C6}"/>
          </ac:spMkLst>
        </pc:spChg>
        <pc:picChg chg="add mod">
          <ac:chgData name="Nina Hoppmann" userId="abf8e773-6d5e-46f4-a212-b7a3b8035d84" providerId="ADAL" clId="{00A81941-9105-459B-B9ED-B0C3BAE7DD1B}" dt="2022-11-15T09:18:41.220" v="718" actId="14100"/>
          <ac:picMkLst>
            <pc:docMk/>
            <pc:sldMk cId="561373734" sldId="871"/>
            <ac:picMk id="1026" creationId="{EE523992-6EFB-CE26-33BD-7E1BDD331176}"/>
          </ac:picMkLst>
        </pc:picChg>
      </pc:sldChg>
      <pc:sldMasterChg chg="del delSldLayout">
        <pc:chgData name="Nina Hoppmann" userId="abf8e773-6d5e-46f4-a212-b7a3b8035d84" providerId="ADAL" clId="{00A81941-9105-459B-B9ED-B0C3BAE7DD1B}" dt="2022-11-14T11:38:54.671" v="170" actId="47"/>
        <pc:sldMasterMkLst>
          <pc:docMk/>
          <pc:sldMasterMk cId="1817430440" sldId="2147483678"/>
        </pc:sldMasterMkLst>
        <pc:sldLayoutChg chg="del">
          <pc:chgData name="Nina Hoppmann" userId="abf8e773-6d5e-46f4-a212-b7a3b8035d84" providerId="ADAL" clId="{00A81941-9105-459B-B9ED-B0C3BAE7DD1B}" dt="2022-11-14T11:38:54.671" v="170" actId="47"/>
          <pc:sldLayoutMkLst>
            <pc:docMk/>
            <pc:sldMasterMk cId="1817430440" sldId="2147483678"/>
            <pc:sldLayoutMk cId="2960710" sldId="2147483679"/>
          </pc:sldLayoutMkLst>
        </pc:sldLayoutChg>
        <pc:sldLayoutChg chg="del">
          <pc:chgData name="Nina Hoppmann" userId="abf8e773-6d5e-46f4-a212-b7a3b8035d84" providerId="ADAL" clId="{00A81941-9105-459B-B9ED-B0C3BAE7DD1B}" dt="2022-11-14T11:38:54.671" v="170" actId="47"/>
          <pc:sldLayoutMkLst>
            <pc:docMk/>
            <pc:sldMasterMk cId="1817430440" sldId="2147483678"/>
            <pc:sldLayoutMk cId="3970422785" sldId="2147483680"/>
          </pc:sldLayoutMkLst>
        </pc:sldLayoutChg>
        <pc:sldLayoutChg chg="del">
          <pc:chgData name="Nina Hoppmann" userId="abf8e773-6d5e-46f4-a212-b7a3b8035d84" providerId="ADAL" clId="{00A81941-9105-459B-B9ED-B0C3BAE7DD1B}" dt="2022-11-14T11:38:54.671" v="170" actId="47"/>
          <pc:sldLayoutMkLst>
            <pc:docMk/>
            <pc:sldMasterMk cId="1817430440" sldId="2147483678"/>
            <pc:sldLayoutMk cId="2233955333" sldId="2147483681"/>
          </pc:sldLayoutMkLst>
        </pc:sldLayoutChg>
        <pc:sldLayoutChg chg="del">
          <pc:chgData name="Nina Hoppmann" userId="abf8e773-6d5e-46f4-a212-b7a3b8035d84" providerId="ADAL" clId="{00A81941-9105-459B-B9ED-B0C3BAE7DD1B}" dt="2022-11-14T11:38:54.671" v="170" actId="47"/>
          <pc:sldLayoutMkLst>
            <pc:docMk/>
            <pc:sldMasterMk cId="1817430440" sldId="2147483678"/>
            <pc:sldLayoutMk cId="1419898131" sldId="2147483682"/>
          </pc:sldLayoutMkLst>
        </pc:sldLayoutChg>
        <pc:sldLayoutChg chg="del">
          <pc:chgData name="Nina Hoppmann" userId="abf8e773-6d5e-46f4-a212-b7a3b8035d84" providerId="ADAL" clId="{00A81941-9105-459B-B9ED-B0C3BAE7DD1B}" dt="2022-11-14T11:38:54.671" v="170" actId="47"/>
          <pc:sldLayoutMkLst>
            <pc:docMk/>
            <pc:sldMasterMk cId="1817430440" sldId="2147483678"/>
            <pc:sldLayoutMk cId="359253669" sldId="2147483683"/>
          </pc:sldLayoutMkLst>
        </pc:sldLayoutChg>
        <pc:sldLayoutChg chg="del">
          <pc:chgData name="Nina Hoppmann" userId="abf8e773-6d5e-46f4-a212-b7a3b8035d84" providerId="ADAL" clId="{00A81941-9105-459B-B9ED-B0C3BAE7DD1B}" dt="2022-11-14T11:38:54.671" v="170" actId="47"/>
          <pc:sldLayoutMkLst>
            <pc:docMk/>
            <pc:sldMasterMk cId="1817430440" sldId="2147483678"/>
            <pc:sldLayoutMk cId="4253543206" sldId="2147483684"/>
          </pc:sldLayoutMkLst>
        </pc:sldLayoutChg>
        <pc:sldLayoutChg chg="del">
          <pc:chgData name="Nina Hoppmann" userId="abf8e773-6d5e-46f4-a212-b7a3b8035d84" providerId="ADAL" clId="{00A81941-9105-459B-B9ED-B0C3BAE7DD1B}" dt="2022-11-14T11:38:54.671" v="170" actId="47"/>
          <pc:sldLayoutMkLst>
            <pc:docMk/>
            <pc:sldMasterMk cId="1817430440" sldId="2147483678"/>
            <pc:sldLayoutMk cId="2759164875" sldId="2147483685"/>
          </pc:sldLayoutMkLst>
        </pc:sldLayoutChg>
        <pc:sldLayoutChg chg="del">
          <pc:chgData name="Nina Hoppmann" userId="abf8e773-6d5e-46f4-a212-b7a3b8035d84" providerId="ADAL" clId="{00A81941-9105-459B-B9ED-B0C3BAE7DD1B}" dt="2022-11-14T11:38:54.671" v="170" actId="47"/>
          <pc:sldLayoutMkLst>
            <pc:docMk/>
            <pc:sldMasterMk cId="1817430440" sldId="2147483678"/>
            <pc:sldLayoutMk cId="2128355331" sldId="2147483686"/>
          </pc:sldLayoutMkLst>
        </pc:sldLayoutChg>
        <pc:sldLayoutChg chg="del">
          <pc:chgData name="Nina Hoppmann" userId="abf8e773-6d5e-46f4-a212-b7a3b8035d84" providerId="ADAL" clId="{00A81941-9105-459B-B9ED-B0C3BAE7DD1B}" dt="2022-11-14T11:38:54.671" v="170" actId="47"/>
          <pc:sldLayoutMkLst>
            <pc:docMk/>
            <pc:sldMasterMk cId="1817430440" sldId="2147483678"/>
            <pc:sldLayoutMk cId="4205409414" sldId="2147483687"/>
          </pc:sldLayoutMkLst>
        </pc:sldLayoutChg>
        <pc:sldLayoutChg chg="del">
          <pc:chgData name="Nina Hoppmann" userId="abf8e773-6d5e-46f4-a212-b7a3b8035d84" providerId="ADAL" clId="{00A81941-9105-459B-B9ED-B0C3BAE7DD1B}" dt="2022-11-14T11:38:54.671" v="170" actId="47"/>
          <pc:sldLayoutMkLst>
            <pc:docMk/>
            <pc:sldMasterMk cId="1817430440" sldId="2147483678"/>
            <pc:sldLayoutMk cId="738929670" sldId="2147483688"/>
          </pc:sldLayoutMkLst>
        </pc:sldLayoutChg>
        <pc:sldLayoutChg chg="del">
          <pc:chgData name="Nina Hoppmann" userId="abf8e773-6d5e-46f4-a212-b7a3b8035d84" providerId="ADAL" clId="{00A81941-9105-459B-B9ED-B0C3BAE7DD1B}" dt="2022-11-14T11:38:54.671" v="170" actId="47"/>
          <pc:sldLayoutMkLst>
            <pc:docMk/>
            <pc:sldMasterMk cId="1817430440" sldId="2147483678"/>
            <pc:sldLayoutMk cId="2787716809" sldId="2147483689"/>
          </pc:sldLayoutMkLst>
        </pc:sldLayoutChg>
        <pc:sldLayoutChg chg="del">
          <pc:chgData name="Nina Hoppmann" userId="abf8e773-6d5e-46f4-a212-b7a3b8035d84" providerId="ADAL" clId="{00A81941-9105-459B-B9ED-B0C3BAE7DD1B}" dt="2022-11-14T11:38:54.671" v="170" actId="47"/>
          <pc:sldLayoutMkLst>
            <pc:docMk/>
            <pc:sldMasterMk cId="1817430440" sldId="2147483678"/>
            <pc:sldLayoutMk cId="4030581993" sldId="2147483690"/>
          </pc:sldLayoutMkLst>
        </pc:sldLayoutChg>
        <pc:sldLayoutChg chg="del">
          <pc:chgData name="Nina Hoppmann" userId="abf8e773-6d5e-46f4-a212-b7a3b8035d84" providerId="ADAL" clId="{00A81941-9105-459B-B9ED-B0C3BAE7DD1B}" dt="2022-11-14T11:38:54.671" v="170" actId="47"/>
          <pc:sldLayoutMkLst>
            <pc:docMk/>
            <pc:sldMasterMk cId="1817430440" sldId="2147483678"/>
            <pc:sldLayoutMk cId="3135164139" sldId="2147483691"/>
          </pc:sldLayoutMkLst>
        </pc:sldLayoutChg>
        <pc:sldLayoutChg chg="del">
          <pc:chgData name="Nina Hoppmann" userId="abf8e773-6d5e-46f4-a212-b7a3b8035d84" providerId="ADAL" clId="{00A81941-9105-459B-B9ED-B0C3BAE7DD1B}" dt="2022-11-14T11:38:54.671" v="170" actId="47"/>
          <pc:sldLayoutMkLst>
            <pc:docMk/>
            <pc:sldMasterMk cId="1817430440" sldId="2147483678"/>
            <pc:sldLayoutMk cId="2272764784" sldId="2147483692"/>
          </pc:sldLayoutMkLst>
        </pc:sldLayoutChg>
        <pc:sldLayoutChg chg="del">
          <pc:chgData name="Nina Hoppmann" userId="abf8e773-6d5e-46f4-a212-b7a3b8035d84" providerId="ADAL" clId="{00A81941-9105-459B-B9ED-B0C3BAE7DD1B}" dt="2022-11-14T11:38:54.671" v="170" actId="47"/>
          <pc:sldLayoutMkLst>
            <pc:docMk/>
            <pc:sldMasterMk cId="1817430440" sldId="2147483678"/>
            <pc:sldLayoutMk cId="1175029836" sldId="2147483693"/>
          </pc:sldLayoutMkLst>
        </pc:sldLayoutChg>
        <pc:sldLayoutChg chg="del">
          <pc:chgData name="Nina Hoppmann" userId="abf8e773-6d5e-46f4-a212-b7a3b8035d84" providerId="ADAL" clId="{00A81941-9105-459B-B9ED-B0C3BAE7DD1B}" dt="2022-11-14T11:38:54.671" v="170" actId="47"/>
          <pc:sldLayoutMkLst>
            <pc:docMk/>
            <pc:sldMasterMk cId="1817430440" sldId="2147483678"/>
            <pc:sldLayoutMk cId="1485952294" sldId="2147483694"/>
          </pc:sldLayoutMkLst>
        </pc:sldLayoutChg>
        <pc:sldLayoutChg chg="del">
          <pc:chgData name="Nina Hoppmann" userId="abf8e773-6d5e-46f4-a212-b7a3b8035d84" providerId="ADAL" clId="{00A81941-9105-459B-B9ED-B0C3BAE7DD1B}" dt="2022-11-14T11:38:54.671" v="170" actId="47"/>
          <pc:sldLayoutMkLst>
            <pc:docMk/>
            <pc:sldMasterMk cId="1817430440" sldId="2147483678"/>
            <pc:sldLayoutMk cId="3087320200" sldId="2147483695"/>
          </pc:sldLayoutMkLst>
        </pc:sldLayoutChg>
        <pc:sldLayoutChg chg="del">
          <pc:chgData name="Nina Hoppmann" userId="abf8e773-6d5e-46f4-a212-b7a3b8035d84" providerId="ADAL" clId="{00A81941-9105-459B-B9ED-B0C3BAE7DD1B}" dt="2022-11-14T11:38:54.671" v="170" actId="47"/>
          <pc:sldLayoutMkLst>
            <pc:docMk/>
            <pc:sldMasterMk cId="1817430440" sldId="2147483678"/>
            <pc:sldLayoutMk cId="3831229687" sldId="2147483696"/>
          </pc:sldLayoutMkLst>
        </pc:sldLayoutChg>
        <pc:sldLayoutChg chg="del">
          <pc:chgData name="Nina Hoppmann" userId="abf8e773-6d5e-46f4-a212-b7a3b8035d84" providerId="ADAL" clId="{00A81941-9105-459B-B9ED-B0C3BAE7DD1B}" dt="2022-11-14T11:38:54.671" v="170" actId="47"/>
          <pc:sldLayoutMkLst>
            <pc:docMk/>
            <pc:sldMasterMk cId="1817430440" sldId="2147483678"/>
            <pc:sldLayoutMk cId="668912602" sldId="2147483697"/>
          </pc:sldLayoutMkLst>
        </pc:sldLayoutChg>
      </pc:sldMasterChg>
    </pc:docChg>
  </pc:docChgLst>
  <pc:docChgLst>
    <pc:chgData name="Nina Hoppmann" userId="abf8e773-6d5e-46f4-a212-b7a3b8035d84" providerId="ADAL" clId="{B81FC995-BAF6-452A-B833-85C0EF37E347}"/>
    <pc:docChg chg="undo redo custSel addSld delSld modSld sldOrd delMainMaster">
      <pc:chgData name="Nina Hoppmann" userId="abf8e773-6d5e-46f4-a212-b7a3b8035d84" providerId="ADAL" clId="{B81FC995-BAF6-452A-B833-85C0EF37E347}" dt="2022-12-14T09:25:20.570" v="1463" actId="20577"/>
      <pc:docMkLst>
        <pc:docMk/>
      </pc:docMkLst>
      <pc:sldChg chg="del">
        <pc:chgData name="Nina Hoppmann" userId="abf8e773-6d5e-46f4-a212-b7a3b8035d84" providerId="ADAL" clId="{B81FC995-BAF6-452A-B833-85C0EF37E347}" dt="2022-12-07T11:17:36.038" v="43" actId="47"/>
        <pc:sldMkLst>
          <pc:docMk/>
          <pc:sldMk cId="1642934970" sldId="257"/>
        </pc:sldMkLst>
      </pc:sldChg>
      <pc:sldChg chg="del">
        <pc:chgData name="Nina Hoppmann" userId="abf8e773-6d5e-46f4-a212-b7a3b8035d84" providerId="ADAL" clId="{B81FC995-BAF6-452A-B833-85C0EF37E347}" dt="2022-12-07T11:19:10.305" v="162" actId="47"/>
        <pc:sldMkLst>
          <pc:docMk/>
          <pc:sldMk cId="1121371840" sldId="258"/>
        </pc:sldMkLst>
      </pc:sldChg>
      <pc:sldChg chg="add del">
        <pc:chgData name="Nina Hoppmann" userId="abf8e773-6d5e-46f4-a212-b7a3b8035d84" providerId="ADAL" clId="{B81FC995-BAF6-452A-B833-85C0EF37E347}" dt="2022-12-13T17:29:34.468" v="1400"/>
        <pc:sldMkLst>
          <pc:docMk/>
          <pc:sldMk cId="286967183" sldId="260"/>
        </pc:sldMkLst>
      </pc:sldChg>
      <pc:sldChg chg="modSp mod">
        <pc:chgData name="Nina Hoppmann" userId="abf8e773-6d5e-46f4-a212-b7a3b8035d84" providerId="ADAL" clId="{B81FC995-BAF6-452A-B833-85C0EF37E347}" dt="2022-12-07T11:17:09.423" v="14" actId="20577"/>
        <pc:sldMkLst>
          <pc:docMk/>
          <pc:sldMk cId="1528701563" sldId="268"/>
        </pc:sldMkLst>
        <pc:spChg chg="mod">
          <ac:chgData name="Nina Hoppmann" userId="abf8e773-6d5e-46f4-a212-b7a3b8035d84" providerId="ADAL" clId="{B81FC995-BAF6-452A-B833-85C0EF37E347}" dt="2022-12-07T11:17:09.423" v="14" actId="20577"/>
          <ac:spMkLst>
            <pc:docMk/>
            <pc:sldMk cId="1528701563" sldId="268"/>
            <ac:spMk id="3" creationId="{BB75AFD3-8902-ED4C-85DF-96D1F705F834}"/>
          </ac:spMkLst>
        </pc:spChg>
      </pc:sldChg>
      <pc:sldChg chg="modSp mod">
        <pc:chgData name="Nina Hoppmann" userId="abf8e773-6d5e-46f4-a212-b7a3b8035d84" providerId="ADAL" clId="{B81FC995-BAF6-452A-B833-85C0EF37E347}" dt="2022-12-14T06:52:30.270" v="1450" actId="790"/>
        <pc:sldMkLst>
          <pc:docMk/>
          <pc:sldMk cId="2389805140" sldId="278"/>
        </pc:sldMkLst>
        <pc:spChg chg="mod">
          <ac:chgData name="Nina Hoppmann" userId="abf8e773-6d5e-46f4-a212-b7a3b8035d84" providerId="ADAL" clId="{B81FC995-BAF6-452A-B833-85C0EF37E347}" dt="2022-12-07T11:20:30.672" v="271" actId="6549"/>
          <ac:spMkLst>
            <pc:docMk/>
            <pc:sldMk cId="2389805140" sldId="278"/>
            <ac:spMk id="2" creationId="{D9A95404-AD38-EE48-B3FB-0616DBF7156A}"/>
          </ac:spMkLst>
        </pc:spChg>
        <pc:spChg chg="mod">
          <ac:chgData name="Nina Hoppmann" userId="abf8e773-6d5e-46f4-a212-b7a3b8035d84" providerId="ADAL" clId="{B81FC995-BAF6-452A-B833-85C0EF37E347}" dt="2022-12-14T06:52:30.270" v="1450" actId="790"/>
          <ac:spMkLst>
            <pc:docMk/>
            <pc:sldMk cId="2389805140" sldId="278"/>
            <ac:spMk id="8" creationId="{DB577497-791C-59C9-E14D-4119F092368D}"/>
          </ac:spMkLst>
        </pc:spChg>
      </pc:sldChg>
      <pc:sldChg chg="del">
        <pc:chgData name="Nina Hoppmann" userId="abf8e773-6d5e-46f4-a212-b7a3b8035d84" providerId="ADAL" clId="{B81FC995-BAF6-452A-B833-85C0EF37E347}" dt="2022-12-07T11:19:10.305" v="162" actId="47"/>
        <pc:sldMkLst>
          <pc:docMk/>
          <pc:sldMk cId="4273619315" sldId="284"/>
        </pc:sldMkLst>
      </pc:sldChg>
      <pc:sldChg chg="del">
        <pc:chgData name="Nina Hoppmann" userId="abf8e773-6d5e-46f4-a212-b7a3b8035d84" providerId="ADAL" clId="{B81FC995-BAF6-452A-B833-85C0EF37E347}" dt="2022-12-07T11:19:10.305" v="162" actId="47"/>
        <pc:sldMkLst>
          <pc:docMk/>
          <pc:sldMk cId="4000072098" sldId="285"/>
        </pc:sldMkLst>
      </pc:sldChg>
      <pc:sldChg chg="del">
        <pc:chgData name="Nina Hoppmann" userId="abf8e773-6d5e-46f4-a212-b7a3b8035d84" providerId="ADAL" clId="{B81FC995-BAF6-452A-B833-85C0EF37E347}" dt="2022-12-07T11:19:10.305" v="162" actId="47"/>
        <pc:sldMkLst>
          <pc:docMk/>
          <pc:sldMk cId="2219446720" sldId="288"/>
        </pc:sldMkLst>
      </pc:sldChg>
      <pc:sldChg chg="del">
        <pc:chgData name="Nina Hoppmann" userId="abf8e773-6d5e-46f4-a212-b7a3b8035d84" providerId="ADAL" clId="{B81FC995-BAF6-452A-B833-85C0EF37E347}" dt="2022-12-07T11:19:10.305" v="162" actId="47"/>
        <pc:sldMkLst>
          <pc:docMk/>
          <pc:sldMk cId="2588103812" sldId="289"/>
        </pc:sldMkLst>
      </pc:sldChg>
      <pc:sldChg chg="del">
        <pc:chgData name="Nina Hoppmann" userId="abf8e773-6d5e-46f4-a212-b7a3b8035d84" providerId="ADAL" clId="{B81FC995-BAF6-452A-B833-85C0EF37E347}" dt="2022-12-07T11:19:10.305" v="162" actId="47"/>
        <pc:sldMkLst>
          <pc:docMk/>
          <pc:sldMk cId="519772301" sldId="294"/>
        </pc:sldMkLst>
      </pc:sldChg>
      <pc:sldChg chg="modSp mod">
        <pc:chgData name="Nina Hoppmann" userId="abf8e773-6d5e-46f4-a212-b7a3b8035d84" providerId="ADAL" clId="{B81FC995-BAF6-452A-B833-85C0EF37E347}" dt="2022-12-14T06:36:37.446" v="1426" actId="20577"/>
        <pc:sldMkLst>
          <pc:docMk/>
          <pc:sldMk cId="2416609646" sldId="303"/>
        </pc:sldMkLst>
        <pc:spChg chg="mod">
          <ac:chgData name="Nina Hoppmann" userId="abf8e773-6d5e-46f4-a212-b7a3b8035d84" providerId="ADAL" clId="{B81FC995-BAF6-452A-B833-85C0EF37E347}" dt="2022-12-14T06:36:37.446" v="1426" actId="20577"/>
          <ac:spMkLst>
            <pc:docMk/>
            <pc:sldMk cId="2416609646" sldId="303"/>
            <ac:spMk id="3" creationId="{CC31523A-CB58-D14D-9115-7E9F7D66F22F}"/>
          </ac:spMkLst>
        </pc:spChg>
      </pc:sldChg>
      <pc:sldChg chg="modSp mod">
        <pc:chgData name="Nina Hoppmann" userId="abf8e773-6d5e-46f4-a212-b7a3b8035d84" providerId="ADAL" clId="{B81FC995-BAF6-452A-B833-85C0EF37E347}" dt="2022-12-12T13:57:47.482" v="1235" actId="20577"/>
        <pc:sldMkLst>
          <pc:docMk/>
          <pc:sldMk cId="407493488" sldId="310"/>
        </pc:sldMkLst>
        <pc:spChg chg="mod">
          <ac:chgData name="Nina Hoppmann" userId="abf8e773-6d5e-46f4-a212-b7a3b8035d84" providerId="ADAL" clId="{B81FC995-BAF6-452A-B833-85C0EF37E347}" dt="2022-12-12T13:57:47.482" v="1235" actId="20577"/>
          <ac:spMkLst>
            <pc:docMk/>
            <pc:sldMk cId="407493488" sldId="310"/>
            <ac:spMk id="8" creationId="{54BABEA5-12EB-8A47-B71D-9EC983F4869D}"/>
          </ac:spMkLst>
        </pc:spChg>
      </pc:sldChg>
      <pc:sldChg chg="modSp mod">
        <pc:chgData name="Nina Hoppmann" userId="abf8e773-6d5e-46f4-a212-b7a3b8035d84" providerId="ADAL" clId="{B81FC995-BAF6-452A-B833-85C0EF37E347}" dt="2022-12-14T06:38:01.303" v="1434" actId="20577"/>
        <pc:sldMkLst>
          <pc:docMk/>
          <pc:sldMk cId="3237942113" sldId="314"/>
        </pc:sldMkLst>
        <pc:spChg chg="mod">
          <ac:chgData name="Nina Hoppmann" userId="abf8e773-6d5e-46f4-a212-b7a3b8035d84" providerId="ADAL" clId="{B81FC995-BAF6-452A-B833-85C0EF37E347}" dt="2022-12-14T06:38:01.303" v="1434" actId="20577"/>
          <ac:spMkLst>
            <pc:docMk/>
            <pc:sldMk cId="3237942113" sldId="314"/>
            <ac:spMk id="8" creationId="{54BABEA5-12EB-8A47-B71D-9EC983F4869D}"/>
          </ac:spMkLst>
        </pc:spChg>
      </pc:sldChg>
      <pc:sldChg chg="addSp delSp modSp mod">
        <pc:chgData name="Nina Hoppmann" userId="abf8e773-6d5e-46f4-a212-b7a3b8035d84" providerId="ADAL" clId="{B81FC995-BAF6-452A-B833-85C0EF37E347}" dt="2022-12-13T07:28:22.288" v="1251" actId="27614"/>
        <pc:sldMkLst>
          <pc:docMk/>
          <pc:sldMk cId="2887527906" sldId="565"/>
        </pc:sldMkLst>
        <pc:picChg chg="add mod">
          <ac:chgData name="Nina Hoppmann" userId="abf8e773-6d5e-46f4-a212-b7a3b8035d84" providerId="ADAL" clId="{B81FC995-BAF6-452A-B833-85C0EF37E347}" dt="2022-12-13T07:28:22.288" v="1251" actId="27614"/>
          <ac:picMkLst>
            <pc:docMk/>
            <pc:sldMk cId="2887527906" sldId="565"/>
            <ac:picMk id="4" creationId="{1834BE76-5C34-117A-3018-561F015B0354}"/>
          </ac:picMkLst>
        </pc:picChg>
        <pc:picChg chg="del">
          <ac:chgData name="Nina Hoppmann" userId="abf8e773-6d5e-46f4-a212-b7a3b8035d84" providerId="ADAL" clId="{B81FC995-BAF6-452A-B833-85C0EF37E347}" dt="2022-12-07T11:17:02.033" v="0" actId="478"/>
          <ac:picMkLst>
            <pc:docMk/>
            <pc:sldMk cId="2887527906" sldId="565"/>
            <ac:picMk id="4" creationId="{FAF65825-3572-EBE5-1EF9-177279582A04}"/>
          </ac:picMkLst>
        </pc:picChg>
      </pc:sldChg>
      <pc:sldChg chg="del">
        <pc:chgData name="Nina Hoppmann" userId="abf8e773-6d5e-46f4-a212-b7a3b8035d84" providerId="ADAL" clId="{B81FC995-BAF6-452A-B833-85C0EF37E347}" dt="2022-12-07T11:19:10.305" v="162" actId="47"/>
        <pc:sldMkLst>
          <pc:docMk/>
          <pc:sldMk cId="3877622475" sldId="706"/>
        </pc:sldMkLst>
      </pc:sldChg>
      <pc:sldChg chg="modSp mod ord">
        <pc:chgData name="Nina Hoppmann" userId="abf8e773-6d5e-46f4-a212-b7a3b8035d84" providerId="ADAL" clId="{B81FC995-BAF6-452A-B833-85C0EF37E347}" dt="2022-12-14T06:38:55.432" v="1445" actId="20577"/>
        <pc:sldMkLst>
          <pc:docMk/>
          <pc:sldMk cId="2753042607" sldId="718"/>
        </pc:sldMkLst>
        <pc:spChg chg="mod">
          <ac:chgData name="Nina Hoppmann" userId="abf8e773-6d5e-46f4-a212-b7a3b8035d84" providerId="ADAL" clId="{B81FC995-BAF6-452A-B833-85C0EF37E347}" dt="2022-12-14T06:38:55.432" v="1445" actId="20577"/>
          <ac:spMkLst>
            <pc:docMk/>
            <pc:sldMk cId="2753042607" sldId="718"/>
            <ac:spMk id="5" creationId="{6A67270A-F200-98CD-A888-312BBF8B590B}"/>
          </ac:spMkLst>
        </pc:spChg>
        <pc:spChg chg="mod">
          <ac:chgData name="Nina Hoppmann" userId="abf8e773-6d5e-46f4-a212-b7a3b8035d84" providerId="ADAL" clId="{B81FC995-BAF6-452A-B833-85C0EF37E347}" dt="2022-12-14T06:38:09.858" v="1437" actId="20577"/>
          <ac:spMkLst>
            <pc:docMk/>
            <pc:sldMk cId="2753042607" sldId="718"/>
            <ac:spMk id="8" creationId="{EE96FDCE-05E6-DF35-08A5-887F5090F6C6}"/>
          </ac:spMkLst>
        </pc:spChg>
        <pc:picChg chg="mod">
          <ac:chgData name="Nina Hoppmann" userId="abf8e773-6d5e-46f4-a212-b7a3b8035d84" providerId="ADAL" clId="{B81FC995-BAF6-452A-B833-85C0EF37E347}" dt="2022-12-12T13:34:03.362" v="1217" actId="1076"/>
          <ac:picMkLst>
            <pc:docMk/>
            <pc:sldMk cId="2753042607" sldId="718"/>
            <ac:picMk id="1026" creationId="{0486879B-8F56-DFEB-C444-BD757E87B747}"/>
          </ac:picMkLst>
        </pc:picChg>
      </pc:sldChg>
      <pc:sldChg chg="del">
        <pc:chgData name="Nina Hoppmann" userId="abf8e773-6d5e-46f4-a212-b7a3b8035d84" providerId="ADAL" clId="{B81FC995-BAF6-452A-B833-85C0EF37E347}" dt="2022-12-07T11:17:36.038" v="43" actId="47"/>
        <pc:sldMkLst>
          <pc:docMk/>
          <pc:sldMk cId="156440900" sldId="725"/>
        </pc:sldMkLst>
      </pc:sldChg>
      <pc:sldChg chg="modSp del mod">
        <pc:chgData name="Nina Hoppmann" userId="abf8e773-6d5e-46f4-a212-b7a3b8035d84" providerId="ADAL" clId="{B81FC995-BAF6-452A-B833-85C0EF37E347}" dt="2022-12-13T17:29:36.628" v="1401" actId="47"/>
        <pc:sldMkLst>
          <pc:docMk/>
          <pc:sldMk cId="1030243194" sldId="729"/>
        </pc:sldMkLst>
        <pc:spChg chg="mod">
          <ac:chgData name="Nina Hoppmann" userId="abf8e773-6d5e-46f4-a212-b7a3b8035d84" providerId="ADAL" clId="{B81FC995-BAF6-452A-B833-85C0EF37E347}" dt="2022-12-07T11:19:01.208" v="161" actId="20577"/>
          <ac:spMkLst>
            <pc:docMk/>
            <pc:sldMk cId="1030243194" sldId="729"/>
            <ac:spMk id="8" creationId="{54BABEA5-12EB-8A47-B71D-9EC983F4869D}"/>
          </ac:spMkLst>
        </pc:spChg>
      </pc:sldChg>
      <pc:sldChg chg="del">
        <pc:chgData name="Nina Hoppmann" userId="abf8e773-6d5e-46f4-a212-b7a3b8035d84" providerId="ADAL" clId="{B81FC995-BAF6-452A-B833-85C0EF37E347}" dt="2022-12-07T11:20:14.436" v="267" actId="47"/>
        <pc:sldMkLst>
          <pc:docMk/>
          <pc:sldMk cId="1427397128" sldId="730"/>
        </pc:sldMkLst>
      </pc:sldChg>
      <pc:sldChg chg="del">
        <pc:chgData name="Nina Hoppmann" userId="abf8e773-6d5e-46f4-a212-b7a3b8035d84" providerId="ADAL" clId="{B81FC995-BAF6-452A-B833-85C0EF37E347}" dt="2022-12-07T11:20:15.496" v="268" actId="47"/>
        <pc:sldMkLst>
          <pc:docMk/>
          <pc:sldMk cId="767025561" sldId="731"/>
        </pc:sldMkLst>
      </pc:sldChg>
      <pc:sldChg chg="addSp delSp modSp mod">
        <pc:chgData name="Nina Hoppmann" userId="abf8e773-6d5e-46f4-a212-b7a3b8035d84" providerId="ADAL" clId="{B81FC995-BAF6-452A-B833-85C0EF37E347}" dt="2022-12-14T06:39:34.997" v="1449" actId="20577"/>
        <pc:sldMkLst>
          <pc:docMk/>
          <pc:sldMk cId="561373734" sldId="871"/>
        </pc:sldMkLst>
        <pc:spChg chg="mod">
          <ac:chgData name="Nina Hoppmann" userId="abf8e773-6d5e-46f4-a212-b7a3b8035d84" providerId="ADAL" clId="{B81FC995-BAF6-452A-B833-85C0EF37E347}" dt="2022-12-13T13:37:11.308" v="1397" actId="20577"/>
          <ac:spMkLst>
            <pc:docMk/>
            <pc:sldMk cId="561373734" sldId="871"/>
            <ac:spMk id="5" creationId="{6A67270A-F200-98CD-A888-312BBF8B590B}"/>
          </ac:spMkLst>
        </pc:spChg>
        <pc:spChg chg="mod">
          <ac:chgData name="Nina Hoppmann" userId="abf8e773-6d5e-46f4-a212-b7a3b8035d84" providerId="ADAL" clId="{B81FC995-BAF6-452A-B833-85C0EF37E347}" dt="2022-12-14T06:39:34.997" v="1449" actId="20577"/>
          <ac:spMkLst>
            <pc:docMk/>
            <pc:sldMk cId="561373734" sldId="871"/>
            <ac:spMk id="8" creationId="{EE96FDCE-05E6-DF35-08A5-887F5090F6C6}"/>
          </ac:spMkLst>
        </pc:spChg>
        <pc:picChg chg="add del">
          <ac:chgData name="Nina Hoppmann" userId="abf8e773-6d5e-46f4-a212-b7a3b8035d84" providerId="ADAL" clId="{B81FC995-BAF6-452A-B833-85C0EF37E347}" dt="2022-12-13T13:35:34.974" v="1316" actId="22"/>
          <ac:picMkLst>
            <pc:docMk/>
            <pc:sldMk cId="561373734" sldId="871"/>
            <ac:picMk id="4" creationId="{039D2273-5051-DF4C-8702-72CC5596E444}"/>
          </ac:picMkLst>
        </pc:picChg>
      </pc:sldChg>
      <pc:sldChg chg="del">
        <pc:chgData name="Nina Hoppmann" userId="abf8e773-6d5e-46f4-a212-b7a3b8035d84" providerId="ADAL" clId="{B81FC995-BAF6-452A-B833-85C0EF37E347}" dt="2022-12-07T11:17:36.038" v="43" actId="47"/>
        <pc:sldMkLst>
          <pc:docMk/>
          <pc:sldMk cId="2447601535" sldId="872"/>
        </pc:sldMkLst>
      </pc:sldChg>
      <pc:sldChg chg="del">
        <pc:chgData name="Nina Hoppmann" userId="abf8e773-6d5e-46f4-a212-b7a3b8035d84" providerId="ADAL" clId="{B81FC995-BAF6-452A-B833-85C0EF37E347}" dt="2022-12-07T11:19:10.305" v="162" actId="47"/>
        <pc:sldMkLst>
          <pc:docMk/>
          <pc:sldMk cId="1292903717" sldId="873"/>
        </pc:sldMkLst>
      </pc:sldChg>
      <pc:sldChg chg="del">
        <pc:chgData name="Nina Hoppmann" userId="abf8e773-6d5e-46f4-a212-b7a3b8035d84" providerId="ADAL" clId="{B81FC995-BAF6-452A-B833-85C0EF37E347}" dt="2022-12-07T11:17:36.038" v="43" actId="47"/>
        <pc:sldMkLst>
          <pc:docMk/>
          <pc:sldMk cId="214324435" sldId="874"/>
        </pc:sldMkLst>
      </pc:sldChg>
      <pc:sldChg chg="del">
        <pc:chgData name="Nina Hoppmann" userId="abf8e773-6d5e-46f4-a212-b7a3b8035d84" providerId="ADAL" clId="{B81FC995-BAF6-452A-B833-85C0EF37E347}" dt="2022-12-07T11:17:36.038" v="43" actId="47"/>
        <pc:sldMkLst>
          <pc:docMk/>
          <pc:sldMk cId="4173954677" sldId="875"/>
        </pc:sldMkLst>
      </pc:sldChg>
      <pc:sldChg chg="add del">
        <pc:chgData name="Nina Hoppmann" userId="abf8e773-6d5e-46f4-a212-b7a3b8035d84" providerId="ADAL" clId="{B81FC995-BAF6-452A-B833-85C0EF37E347}" dt="2022-12-13T17:29:34.468" v="1400"/>
        <pc:sldMkLst>
          <pc:docMk/>
          <pc:sldMk cId="2182101842" sldId="876"/>
        </pc:sldMkLst>
      </pc:sldChg>
      <pc:sldChg chg="del">
        <pc:chgData name="Nina Hoppmann" userId="abf8e773-6d5e-46f4-a212-b7a3b8035d84" providerId="ADAL" clId="{B81FC995-BAF6-452A-B833-85C0EF37E347}" dt="2022-12-07T11:17:36.038" v="43" actId="47"/>
        <pc:sldMkLst>
          <pc:docMk/>
          <pc:sldMk cId="2827064774" sldId="876"/>
        </pc:sldMkLst>
      </pc:sldChg>
      <pc:sldChg chg="modSp add mod">
        <pc:chgData name="Nina Hoppmann" userId="abf8e773-6d5e-46f4-a212-b7a3b8035d84" providerId="ADAL" clId="{B81FC995-BAF6-452A-B833-85C0EF37E347}" dt="2022-12-07T11:18:03.408" v="60"/>
        <pc:sldMkLst>
          <pc:docMk/>
          <pc:sldMk cId="165433756" sldId="877"/>
        </pc:sldMkLst>
        <pc:spChg chg="mod">
          <ac:chgData name="Nina Hoppmann" userId="abf8e773-6d5e-46f4-a212-b7a3b8035d84" providerId="ADAL" clId="{B81FC995-BAF6-452A-B833-85C0EF37E347}" dt="2022-12-07T11:18:03.408" v="60"/>
          <ac:spMkLst>
            <pc:docMk/>
            <pc:sldMk cId="165433756" sldId="877"/>
            <ac:spMk id="8" creationId="{54BABEA5-12EB-8A47-B71D-9EC983F4869D}"/>
          </ac:spMkLst>
        </pc:spChg>
      </pc:sldChg>
      <pc:sldChg chg="modSp add mod">
        <pc:chgData name="Nina Hoppmann" userId="abf8e773-6d5e-46f4-a212-b7a3b8035d84" providerId="ADAL" clId="{B81FC995-BAF6-452A-B833-85C0EF37E347}" dt="2022-12-12T14:38:50.130" v="1249" actId="20577"/>
        <pc:sldMkLst>
          <pc:docMk/>
          <pc:sldMk cId="1092681686" sldId="878"/>
        </pc:sldMkLst>
        <pc:spChg chg="mod">
          <ac:chgData name="Nina Hoppmann" userId="abf8e773-6d5e-46f4-a212-b7a3b8035d84" providerId="ADAL" clId="{B81FC995-BAF6-452A-B833-85C0EF37E347}" dt="2022-12-12T14:38:50.130" v="1249" actId="20577"/>
          <ac:spMkLst>
            <pc:docMk/>
            <pc:sldMk cId="1092681686" sldId="878"/>
            <ac:spMk id="2" creationId="{D9A95404-AD38-EE48-B3FB-0616DBF7156A}"/>
          </ac:spMkLst>
        </pc:spChg>
        <pc:spChg chg="mod">
          <ac:chgData name="Nina Hoppmann" userId="abf8e773-6d5e-46f4-a212-b7a3b8035d84" providerId="ADAL" clId="{B81FC995-BAF6-452A-B833-85C0EF37E347}" dt="2022-12-07T11:22:41.818" v="457" actId="6549"/>
          <ac:spMkLst>
            <pc:docMk/>
            <pc:sldMk cId="1092681686" sldId="878"/>
            <ac:spMk id="8" creationId="{DB577497-791C-59C9-E14D-4119F092368D}"/>
          </ac:spMkLst>
        </pc:spChg>
      </pc:sldChg>
      <pc:sldChg chg="modSp add del mod">
        <pc:chgData name="Nina Hoppmann" userId="abf8e773-6d5e-46f4-a212-b7a3b8035d84" providerId="ADAL" clId="{B81FC995-BAF6-452A-B833-85C0EF37E347}" dt="2022-12-14T09:25:20.570" v="1463" actId="20577"/>
        <pc:sldMkLst>
          <pc:docMk/>
          <pc:sldMk cId="1450878630" sldId="879"/>
        </pc:sldMkLst>
        <pc:spChg chg="mod">
          <ac:chgData name="Nina Hoppmann" userId="abf8e773-6d5e-46f4-a212-b7a3b8035d84" providerId="ADAL" clId="{B81FC995-BAF6-452A-B833-85C0EF37E347}" dt="2022-12-14T09:25:20.570" v="1463" actId="20577"/>
          <ac:spMkLst>
            <pc:docMk/>
            <pc:sldMk cId="1450878630" sldId="879"/>
            <ac:spMk id="30" creationId="{DE92C9DD-7F90-14B6-8934-7498ED981CA7}"/>
          </ac:spMkLst>
        </pc:spChg>
      </pc:sldChg>
      <pc:sldChg chg="add del">
        <pc:chgData name="Nina Hoppmann" userId="abf8e773-6d5e-46f4-a212-b7a3b8035d84" providerId="ADAL" clId="{B81FC995-BAF6-452A-B833-85C0EF37E347}" dt="2022-12-13T17:29:34.468" v="1400"/>
        <pc:sldMkLst>
          <pc:docMk/>
          <pc:sldMk cId="339907684" sldId="880"/>
        </pc:sldMkLst>
      </pc:sldChg>
      <pc:sldChg chg="add del">
        <pc:chgData name="Nina Hoppmann" userId="abf8e773-6d5e-46f4-a212-b7a3b8035d84" providerId="ADAL" clId="{B81FC995-BAF6-452A-B833-85C0EF37E347}" dt="2022-12-13T17:29:34.468" v="1400"/>
        <pc:sldMkLst>
          <pc:docMk/>
          <pc:sldMk cId="2756436192" sldId="883"/>
        </pc:sldMkLst>
      </pc:sldChg>
      <pc:sldChg chg="add del">
        <pc:chgData name="Nina Hoppmann" userId="abf8e773-6d5e-46f4-a212-b7a3b8035d84" providerId="ADAL" clId="{B81FC995-BAF6-452A-B833-85C0EF37E347}" dt="2022-12-13T17:29:34.468" v="1400"/>
        <pc:sldMkLst>
          <pc:docMk/>
          <pc:sldMk cId="3090960553" sldId="885"/>
        </pc:sldMkLst>
      </pc:sldChg>
      <pc:sldChg chg="add del">
        <pc:chgData name="Nina Hoppmann" userId="abf8e773-6d5e-46f4-a212-b7a3b8035d84" providerId="ADAL" clId="{B81FC995-BAF6-452A-B833-85C0EF37E347}" dt="2022-12-13T17:29:34.468" v="1400"/>
        <pc:sldMkLst>
          <pc:docMk/>
          <pc:sldMk cId="1122092452" sldId="886"/>
        </pc:sldMkLst>
      </pc:sldChg>
      <pc:sldChg chg="add del">
        <pc:chgData name="Nina Hoppmann" userId="abf8e773-6d5e-46f4-a212-b7a3b8035d84" providerId="ADAL" clId="{B81FC995-BAF6-452A-B833-85C0EF37E347}" dt="2022-12-13T17:29:34.468" v="1400"/>
        <pc:sldMkLst>
          <pc:docMk/>
          <pc:sldMk cId="914647935" sldId="887"/>
        </pc:sldMkLst>
      </pc:sldChg>
      <pc:sldChg chg="add del">
        <pc:chgData name="Nina Hoppmann" userId="abf8e773-6d5e-46f4-a212-b7a3b8035d84" providerId="ADAL" clId="{B81FC995-BAF6-452A-B833-85C0EF37E347}" dt="2022-12-13T17:29:34.468" v="1400"/>
        <pc:sldMkLst>
          <pc:docMk/>
          <pc:sldMk cId="3436068560" sldId="893"/>
        </pc:sldMkLst>
      </pc:sldChg>
      <pc:sldChg chg="add del">
        <pc:chgData name="Nina Hoppmann" userId="abf8e773-6d5e-46f4-a212-b7a3b8035d84" providerId="ADAL" clId="{B81FC995-BAF6-452A-B833-85C0EF37E347}" dt="2022-12-13T17:29:34.468" v="1400"/>
        <pc:sldMkLst>
          <pc:docMk/>
          <pc:sldMk cId="2546188352" sldId="898"/>
        </pc:sldMkLst>
      </pc:sldChg>
      <pc:sldChg chg="add del">
        <pc:chgData name="Nina Hoppmann" userId="abf8e773-6d5e-46f4-a212-b7a3b8035d84" providerId="ADAL" clId="{B81FC995-BAF6-452A-B833-85C0EF37E347}" dt="2022-12-13T17:29:34.468" v="1400"/>
        <pc:sldMkLst>
          <pc:docMk/>
          <pc:sldMk cId="3864664033" sldId="899"/>
        </pc:sldMkLst>
      </pc:sldChg>
      <pc:sldMasterChg chg="del delSldLayout">
        <pc:chgData name="Nina Hoppmann" userId="abf8e773-6d5e-46f4-a212-b7a3b8035d84" providerId="ADAL" clId="{B81FC995-BAF6-452A-B833-85C0EF37E347}" dt="2022-12-07T11:19:10.305" v="162" actId="47"/>
        <pc:sldMasterMkLst>
          <pc:docMk/>
          <pc:sldMasterMk cId="3793408810" sldId="2147483678"/>
        </pc:sldMasterMkLst>
        <pc:sldLayoutChg chg="del">
          <pc:chgData name="Nina Hoppmann" userId="abf8e773-6d5e-46f4-a212-b7a3b8035d84" providerId="ADAL" clId="{B81FC995-BAF6-452A-B833-85C0EF37E347}" dt="2022-12-07T11:19:10.305" v="162" actId="47"/>
          <pc:sldLayoutMkLst>
            <pc:docMk/>
            <pc:sldMasterMk cId="3793408810" sldId="2147483678"/>
            <pc:sldLayoutMk cId="1987521716" sldId="2147483679"/>
          </pc:sldLayoutMkLst>
        </pc:sldLayoutChg>
        <pc:sldLayoutChg chg="del">
          <pc:chgData name="Nina Hoppmann" userId="abf8e773-6d5e-46f4-a212-b7a3b8035d84" providerId="ADAL" clId="{B81FC995-BAF6-452A-B833-85C0EF37E347}" dt="2022-12-07T11:19:10.305" v="162" actId="47"/>
          <pc:sldLayoutMkLst>
            <pc:docMk/>
            <pc:sldMasterMk cId="3793408810" sldId="2147483678"/>
            <pc:sldLayoutMk cId="974257024" sldId="2147483680"/>
          </pc:sldLayoutMkLst>
        </pc:sldLayoutChg>
        <pc:sldLayoutChg chg="del">
          <pc:chgData name="Nina Hoppmann" userId="abf8e773-6d5e-46f4-a212-b7a3b8035d84" providerId="ADAL" clId="{B81FC995-BAF6-452A-B833-85C0EF37E347}" dt="2022-12-07T11:19:10.305" v="162" actId="47"/>
          <pc:sldLayoutMkLst>
            <pc:docMk/>
            <pc:sldMasterMk cId="3793408810" sldId="2147483678"/>
            <pc:sldLayoutMk cId="937355919" sldId="2147483681"/>
          </pc:sldLayoutMkLst>
        </pc:sldLayoutChg>
        <pc:sldLayoutChg chg="del">
          <pc:chgData name="Nina Hoppmann" userId="abf8e773-6d5e-46f4-a212-b7a3b8035d84" providerId="ADAL" clId="{B81FC995-BAF6-452A-B833-85C0EF37E347}" dt="2022-12-07T11:19:10.305" v="162" actId="47"/>
          <pc:sldLayoutMkLst>
            <pc:docMk/>
            <pc:sldMasterMk cId="3793408810" sldId="2147483678"/>
            <pc:sldLayoutMk cId="394609675" sldId="2147483682"/>
          </pc:sldLayoutMkLst>
        </pc:sldLayoutChg>
        <pc:sldLayoutChg chg="del">
          <pc:chgData name="Nina Hoppmann" userId="abf8e773-6d5e-46f4-a212-b7a3b8035d84" providerId="ADAL" clId="{B81FC995-BAF6-452A-B833-85C0EF37E347}" dt="2022-12-07T11:19:10.305" v="162" actId="47"/>
          <pc:sldLayoutMkLst>
            <pc:docMk/>
            <pc:sldMasterMk cId="3793408810" sldId="2147483678"/>
            <pc:sldLayoutMk cId="4016889483" sldId="2147483683"/>
          </pc:sldLayoutMkLst>
        </pc:sldLayoutChg>
        <pc:sldLayoutChg chg="del">
          <pc:chgData name="Nina Hoppmann" userId="abf8e773-6d5e-46f4-a212-b7a3b8035d84" providerId="ADAL" clId="{B81FC995-BAF6-452A-B833-85C0EF37E347}" dt="2022-12-07T11:19:10.305" v="162" actId="47"/>
          <pc:sldLayoutMkLst>
            <pc:docMk/>
            <pc:sldMasterMk cId="3793408810" sldId="2147483678"/>
            <pc:sldLayoutMk cId="412429738" sldId="2147483684"/>
          </pc:sldLayoutMkLst>
        </pc:sldLayoutChg>
        <pc:sldLayoutChg chg="del">
          <pc:chgData name="Nina Hoppmann" userId="abf8e773-6d5e-46f4-a212-b7a3b8035d84" providerId="ADAL" clId="{B81FC995-BAF6-452A-B833-85C0EF37E347}" dt="2022-12-07T11:19:10.305" v="162" actId="47"/>
          <pc:sldLayoutMkLst>
            <pc:docMk/>
            <pc:sldMasterMk cId="3793408810" sldId="2147483678"/>
            <pc:sldLayoutMk cId="2555148428" sldId="2147483685"/>
          </pc:sldLayoutMkLst>
        </pc:sldLayoutChg>
        <pc:sldLayoutChg chg="del">
          <pc:chgData name="Nina Hoppmann" userId="abf8e773-6d5e-46f4-a212-b7a3b8035d84" providerId="ADAL" clId="{B81FC995-BAF6-452A-B833-85C0EF37E347}" dt="2022-12-07T11:19:10.305" v="162" actId="47"/>
          <pc:sldLayoutMkLst>
            <pc:docMk/>
            <pc:sldMasterMk cId="3793408810" sldId="2147483678"/>
            <pc:sldLayoutMk cId="2997172334" sldId="2147483686"/>
          </pc:sldLayoutMkLst>
        </pc:sldLayoutChg>
        <pc:sldLayoutChg chg="del">
          <pc:chgData name="Nina Hoppmann" userId="abf8e773-6d5e-46f4-a212-b7a3b8035d84" providerId="ADAL" clId="{B81FC995-BAF6-452A-B833-85C0EF37E347}" dt="2022-12-07T11:19:10.305" v="162" actId="47"/>
          <pc:sldLayoutMkLst>
            <pc:docMk/>
            <pc:sldMasterMk cId="3793408810" sldId="2147483678"/>
            <pc:sldLayoutMk cId="3761245771" sldId="2147483687"/>
          </pc:sldLayoutMkLst>
        </pc:sldLayoutChg>
        <pc:sldLayoutChg chg="del">
          <pc:chgData name="Nina Hoppmann" userId="abf8e773-6d5e-46f4-a212-b7a3b8035d84" providerId="ADAL" clId="{B81FC995-BAF6-452A-B833-85C0EF37E347}" dt="2022-12-07T11:19:10.305" v="162" actId="47"/>
          <pc:sldLayoutMkLst>
            <pc:docMk/>
            <pc:sldMasterMk cId="3793408810" sldId="2147483678"/>
            <pc:sldLayoutMk cId="2016260164" sldId="2147483688"/>
          </pc:sldLayoutMkLst>
        </pc:sldLayoutChg>
        <pc:sldLayoutChg chg="del">
          <pc:chgData name="Nina Hoppmann" userId="abf8e773-6d5e-46f4-a212-b7a3b8035d84" providerId="ADAL" clId="{B81FC995-BAF6-452A-B833-85C0EF37E347}" dt="2022-12-07T11:19:10.305" v="162" actId="47"/>
          <pc:sldLayoutMkLst>
            <pc:docMk/>
            <pc:sldMasterMk cId="3793408810" sldId="2147483678"/>
            <pc:sldLayoutMk cId="2411676996" sldId="2147483689"/>
          </pc:sldLayoutMkLst>
        </pc:sldLayoutChg>
        <pc:sldLayoutChg chg="del">
          <pc:chgData name="Nina Hoppmann" userId="abf8e773-6d5e-46f4-a212-b7a3b8035d84" providerId="ADAL" clId="{B81FC995-BAF6-452A-B833-85C0EF37E347}" dt="2022-12-07T11:19:10.305" v="162" actId="47"/>
          <pc:sldLayoutMkLst>
            <pc:docMk/>
            <pc:sldMasterMk cId="3793408810" sldId="2147483678"/>
            <pc:sldLayoutMk cId="2023765426" sldId="2147483690"/>
          </pc:sldLayoutMkLst>
        </pc:sldLayoutChg>
        <pc:sldLayoutChg chg="del">
          <pc:chgData name="Nina Hoppmann" userId="abf8e773-6d5e-46f4-a212-b7a3b8035d84" providerId="ADAL" clId="{B81FC995-BAF6-452A-B833-85C0EF37E347}" dt="2022-12-07T11:19:10.305" v="162" actId="47"/>
          <pc:sldLayoutMkLst>
            <pc:docMk/>
            <pc:sldMasterMk cId="3793408810" sldId="2147483678"/>
            <pc:sldLayoutMk cId="2150667592" sldId="2147483691"/>
          </pc:sldLayoutMkLst>
        </pc:sldLayoutChg>
        <pc:sldLayoutChg chg="del">
          <pc:chgData name="Nina Hoppmann" userId="abf8e773-6d5e-46f4-a212-b7a3b8035d84" providerId="ADAL" clId="{B81FC995-BAF6-452A-B833-85C0EF37E347}" dt="2022-12-07T11:19:10.305" v="162" actId="47"/>
          <pc:sldLayoutMkLst>
            <pc:docMk/>
            <pc:sldMasterMk cId="3793408810" sldId="2147483678"/>
            <pc:sldLayoutMk cId="82173151" sldId="2147483692"/>
          </pc:sldLayoutMkLst>
        </pc:sldLayoutChg>
        <pc:sldLayoutChg chg="del">
          <pc:chgData name="Nina Hoppmann" userId="abf8e773-6d5e-46f4-a212-b7a3b8035d84" providerId="ADAL" clId="{B81FC995-BAF6-452A-B833-85C0EF37E347}" dt="2022-12-07T11:19:10.305" v="162" actId="47"/>
          <pc:sldLayoutMkLst>
            <pc:docMk/>
            <pc:sldMasterMk cId="3793408810" sldId="2147483678"/>
            <pc:sldLayoutMk cId="3894697066" sldId="2147483693"/>
          </pc:sldLayoutMkLst>
        </pc:sldLayoutChg>
        <pc:sldLayoutChg chg="del">
          <pc:chgData name="Nina Hoppmann" userId="abf8e773-6d5e-46f4-a212-b7a3b8035d84" providerId="ADAL" clId="{B81FC995-BAF6-452A-B833-85C0EF37E347}" dt="2022-12-07T11:19:10.305" v="162" actId="47"/>
          <pc:sldLayoutMkLst>
            <pc:docMk/>
            <pc:sldMasterMk cId="3793408810" sldId="2147483678"/>
            <pc:sldLayoutMk cId="3780889554" sldId="2147483694"/>
          </pc:sldLayoutMkLst>
        </pc:sldLayoutChg>
        <pc:sldLayoutChg chg="del">
          <pc:chgData name="Nina Hoppmann" userId="abf8e773-6d5e-46f4-a212-b7a3b8035d84" providerId="ADAL" clId="{B81FC995-BAF6-452A-B833-85C0EF37E347}" dt="2022-12-07T11:19:10.305" v="162" actId="47"/>
          <pc:sldLayoutMkLst>
            <pc:docMk/>
            <pc:sldMasterMk cId="3793408810" sldId="2147483678"/>
            <pc:sldLayoutMk cId="3016217119" sldId="2147483695"/>
          </pc:sldLayoutMkLst>
        </pc:sldLayoutChg>
        <pc:sldLayoutChg chg="del">
          <pc:chgData name="Nina Hoppmann" userId="abf8e773-6d5e-46f4-a212-b7a3b8035d84" providerId="ADAL" clId="{B81FC995-BAF6-452A-B833-85C0EF37E347}" dt="2022-12-07T11:19:10.305" v="162" actId="47"/>
          <pc:sldLayoutMkLst>
            <pc:docMk/>
            <pc:sldMasterMk cId="3793408810" sldId="2147483678"/>
            <pc:sldLayoutMk cId="3737263257" sldId="2147483696"/>
          </pc:sldLayoutMkLst>
        </pc:sldLayoutChg>
        <pc:sldLayoutChg chg="del">
          <pc:chgData name="Nina Hoppmann" userId="abf8e773-6d5e-46f4-a212-b7a3b8035d84" providerId="ADAL" clId="{B81FC995-BAF6-452A-B833-85C0EF37E347}" dt="2022-12-07T11:19:10.305" v="162" actId="47"/>
          <pc:sldLayoutMkLst>
            <pc:docMk/>
            <pc:sldMasterMk cId="3793408810" sldId="2147483678"/>
            <pc:sldLayoutMk cId="3061012369" sldId="2147483697"/>
          </pc:sldLayoutMkLst>
        </pc:sldLayoutChg>
      </pc:sldMasterChg>
    </pc:docChg>
  </pc:docChgLst>
  <pc:docChgLst>
    <pc:chgData name="Nina Hoppmann" userId="abf8e773-6d5e-46f4-a212-b7a3b8035d84" providerId="ADAL" clId="{B4B24F75-54E8-42DB-A6D0-87BE54CE8934}"/>
    <pc:docChg chg="undo redo custSel addSld delSld modSld sldOrd modMainMaster">
      <pc:chgData name="Nina Hoppmann" userId="abf8e773-6d5e-46f4-a212-b7a3b8035d84" providerId="ADAL" clId="{B4B24F75-54E8-42DB-A6D0-87BE54CE8934}" dt="2022-11-09T07:05:30.517" v="1345" actId="27636"/>
      <pc:docMkLst>
        <pc:docMk/>
      </pc:docMkLst>
      <pc:sldChg chg="modSp mod">
        <pc:chgData name="Nina Hoppmann" userId="abf8e773-6d5e-46f4-a212-b7a3b8035d84" providerId="ADAL" clId="{B4B24F75-54E8-42DB-A6D0-87BE54CE8934}" dt="2022-11-09T06:40:06.975" v="1308" actId="1036"/>
        <pc:sldMkLst>
          <pc:docMk/>
          <pc:sldMk cId="1080304100" sldId="258"/>
        </pc:sldMkLst>
        <pc:spChg chg="mod">
          <ac:chgData name="Nina Hoppmann" userId="abf8e773-6d5e-46f4-a212-b7a3b8035d84" providerId="ADAL" clId="{B4B24F75-54E8-42DB-A6D0-87BE54CE8934}" dt="2022-11-09T06:40:06.975" v="1308" actId="1036"/>
          <ac:spMkLst>
            <pc:docMk/>
            <pc:sldMk cId="1080304100" sldId="258"/>
            <ac:spMk id="8" creationId="{54BABEA5-12EB-8A47-B71D-9EC983F4869D}"/>
          </ac:spMkLst>
        </pc:spChg>
      </pc:sldChg>
      <pc:sldChg chg="add del">
        <pc:chgData name="Nina Hoppmann" userId="abf8e773-6d5e-46f4-a212-b7a3b8035d84" providerId="ADAL" clId="{B4B24F75-54E8-42DB-A6D0-87BE54CE8934}" dt="2022-11-09T06:57:10.554" v="1333"/>
        <pc:sldMkLst>
          <pc:docMk/>
          <pc:sldMk cId="1058563292" sldId="266"/>
        </pc:sldMkLst>
      </pc:sldChg>
      <pc:sldChg chg="addSp modSp mod">
        <pc:chgData name="Nina Hoppmann" userId="abf8e773-6d5e-46f4-a212-b7a3b8035d84" providerId="ADAL" clId="{B4B24F75-54E8-42DB-A6D0-87BE54CE8934}" dt="2022-11-04T12:08:56.744" v="1029"/>
        <pc:sldMkLst>
          <pc:docMk/>
          <pc:sldMk cId="1528701563" sldId="268"/>
        </pc:sldMkLst>
        <pc:spChg chg="mod">
          <ac:chgData name="Nina Hoppmann" userId="abf8e773-6d5e-46f4-a212-b7a3b8035d84" providerId="ADAL" clId="{B4B24F75-54E8-42DB-A6D0-87BE54CE8934}" dt="2022-11-04T12:07:18.724" v="996" actId="20577"/>
          <ac:spMkLst>
            <pc:docMk/>
            <pc:sldMk cId="1528701563" sldId="268"/>
            <ac:spMk id="4" creationId="{51378AAB-87B3-D04B-8DA3-EC3BCC2DC6D1}"/>
          </ac:spMkLst>
        </pc:spChg>
        <pc:spChg chg="add mod">
          <ac:chgData name="Nina Hoppmann" userId="abf8e773-6d5e-46f4-a212-b7a3b8035d84" providerId="ADAL" clId="{B4B24F75-54E8-42DB-A6D0-87BE54CE8934}" dt="2022-11-04T12:08:56.744" v="1029"/>
          <ac:spMkLst>
            <pc:docMk/>
            <pc:sldMk cId="1528701563" sldId="268"/>
            <ac:spMk id="5" creationId="{4FA34051-A45D-4652-5CE4-8E9D6C61F647}"/>
          </ac:spMkLst>
        </pc:spChg>
      </pc:sldChg>
      <pc:sldChg chg="addSp modSp mod">
        <pc:chgData name="Nina Hoppmann" userId="abf8e773-6d5e-46f4-a212-b7a3b8035d84" providerId="ADAL" clId="{B4B24F75-54E8-42DB-A6D0-87BE54CE8934}" dt="2022-11-09T07:05:30.517" v="1345" actId="27636"/>
        <pc:sldMkLst>
          <pc:docMk/>
          <pc:sldMk cId="2389805140" sldId="278"/>
        </pc:sldMkLst>
        <pc:spChg chg="add mod">
          <ac:chgData name="Nina Hoppmann" userId="abf8e773-6d5e-46f4-a212-b7a3b8035d84" providerId="ADAL" clId="{B4B24F75-54E8-42DB-A6D0-87BE54CE8934}" dt="2022-11-04T12:09:07.251" v="1035"/>
          <ac:spMkLst>
            <pc:docMk/>
            <pc:sldMk cId="2389805140" sldId="278"/>
            <ac:spMk id="3" creationId="{DB93D9A7-2077-F5FF-D740-09CC5E5F921E}"/>
          </ac:spMkLst>
        </pc:spChg>
        <pc:spChg chg="mod">
          <ac:chgData name="Nina Hoppmann" userId="abf8e773-6d5e-46f4-a212-b7a3b8035d84" providerId="ADAL" clId="{B4B24F75-54E8-42DB-A6D0-87BE54CE8934}" dt="2022-11-09T07:05:30.517" v="1345" actId="27636"/>
          <ac:spMkLst>
            <pc:docMk/>
            <pc:sldMk cId="2389805140" sldId="278"/>
            <ac:spMk id="8" creationId="{DB577497-791C-59C9-E14D-4119F092368D}"/>
          </ac:spMkLst>
        </pc:spChg>
      </pc:sldChg>
      <pc:sldChg chg="del">
        <pc:chgData name="Nina Hoppmann" userId="abf8e773-6d5e-46f4-a212-b7a3b8035d84" providerId="ADAL" clId="{B4B24F75-54E8-42DB-A6D0-87BE54CE8934}" dt="2022-11-02T09:39:50.423" v="86" actId="47"/>
        <pc:sldMkLst>
          <pc:docMk/>
          <pc:sldMk cId="3750520106" sldId="282"/>
        </pc:sldMkLst>
      </pc:sldChg>
      <pc:sldChg chg="del">
        <pc:chgData name="Nina Hoppmann" userId="abf8e773-6d5e-46f4-a212-b7a3b8035d84" providerId="ADAL" clId="{B4B24F75-54E8-42DB-A6D0-87BE54CE8934}" dt="2022-11-02T09:39:50.423" v="86" actId="47"/>
        <pc:sldMkLst>
          <pc:docMk/>
          <pc:sldMk cId="1369163907" sldId="284"/>
        </pc:sldMkLst>
      </pc:sldChg>
      <pc:sldChg chg="add del">
        <pc:chgData name="Nina Hoppmann" userId="abf8e773-6d5e-46f4-a212-b7a3b8035d84" providerId="ADAL" clId="{B4B24F75-54E8-42DB-A6D0-87BE54CE8934}" dt="2022-11-09T06:57:10.554" v="1333"/>
        <pc:sldMkLst>
          <pc:docMk/>
          <pc:sldMk cId="4273619315" sldId="284"/>
        </pc:sldMkLst>
      </pc:sldChg>
      <pc:sldChg chg="del">
        <pc:chgData name="Nina Hoppmann" userId="abf8e773-6d5e-46f4-a212-b7a3b8035d84" providerId="ADAL" clId="{B4B24F75-54E8-42DB-A6D0-87BE54CE8934}" dt="2022-11-02T09:39:50.423" v="86" actId="47"/>
        <pc:sldMkLst>
          <pc:docMk/>
          <pc:sldMk cId="2339102485" sldId="288"/>
        </pc:sldMkLst>
      </pc:sldChg>
      <pc:sldChg chg="del">
        <pc:chgData name="Nina Hoppmann" userId="abf8e773-6d5e-46f4-a212-b7a3b8035d84" providerId="ADAL" clId="{B4B24F75-54E8-42DB-A6D0-87BE54CE8934}" dt="2022-11-02T09:39:50.423" v="86" actId="47"/>
        <pc:sldMkLst>
          <pc:docMk/>
          <pc:sldMk cId="2527945237" sldId="289"/>
        </pc:sldMkLst>
      </pc:sldChg>
      <pc:sldChg chg="add del">
        <pc:chgData name="Nina Hoppmann" userId="abf8e773-6d5e-46f4-a212-b7a3b8035d84" providerId="ADAL" clId="{B4B24F75-54E8-42DB-A6D0-87BE54CE8934}" dt="2022-11-09T06:57:10.554" v="1333"/>
        <pc:sldMkLst>
          <pc:docMk/>
          <pc:sldMk cId="3669689208" sldId="290"/>
        </pc:sldMkLst>
      </pc:sldChg>
      <pc:sldChg chg="addSp modSp">
        <pc:chgData name="Nina Hoppmann" userId="abf8e773-6d5e-46f4-a212-b7a3b8035d84" providerId="ADAL" clId="{B4B24F75-54E8-42DB-A6D0-87BE54CE8934}" dt="2022-11-04T12:09:08.879" v="1036"/>
        <pc:sldMkLst>
          <pc:docMk/>
          <pc:sldMk cId="2239460061" sldId="291"/>
        </pc:sldMkLst>
        <pc:spChg chg="add mod">
          <ac:chgData name="Nina Hoppmann" userId="abf8e773-6d5e-46f4-a212-b7a3b8035d84" providerId="ADAL" clId="{B4B24F75-54E8-42DB-A6D0-87BE54CE8934}" dt="2022-11-04T12:09:08.879" v="1036"/>
          <ac:spMkLst>
            <pc:docMk/>
            <pc:sldMk cId="2239460061" sldId="291"/>
            <ac:spMk id="3" creationId="{80FA0F3D-DC7D-7F70-0683-FB488918E6CE}"/>
          </ac:spMkLst>
        </pc:spChg>
      </pc:sldChg>
      <pc:sldChg chg="add del">
        <pc:chgData name="Nina Hoppmann" userId="abf8e773-6d5e-46f4-a212-b7a3b8035d84" providerId="ADAL" clId="{B4B24F75-54E8-42DB-A6D0-87BE54CE8934}" dt="2022-11-09T06:57:10.554" v="1333"/>
        <pc:sldMkLst>
          <pc:docMk/>
          <pc:sldMk cId="3283554924" sldId="292"/>
        </pc:sldMkLst>
      </pc:sldChg>
      <pc:sldChg chg="del">
        <pc:chgData name="Nina Hoppmann" userId="abf8e773-6d5e-46f4-a212-b7a3b8035d84" providerId="ADAL" clId="{B4B24F75-54E8-42DB-A6D0-87BE54CE8934}" dt="2022-11-02T09:39:50.423" v="86" actId="47"/>
        <pc:sldMkLst>
          <pc:docMk/>
          <pc:sldMk cId="3446704299" sldId="292"/>
        </pc:sldMkLst>
      </pc:sldChg>
      <pc:sldChg chg="del">
        <pc:chgData name="Nina Hoppmann" userId="abf8e773-6d5e-46f4-a212-b7a3b8035d84" providerId="ADAL" clId="{B4B24F75-54E8-42DB-A6D0-87BE54CE8934}" dt="2022-11-02T09:39:50.423" v="86" actId="47"/>
        <pc:sldMkLst>
          <pc:docMk/>
          <pc:sldMk cId="2173994682" sldId="293"/>
        </pc:sldMkLst>
      </pc:sldChg>
      <pc:sldChg chg="del">
        <pc:chgData name="Nina Hoppmann" userId="abf8e773-6d5e-46f4-a212-b7a3b8035d84" providerId="ADAL" clId="{B4B24F75-54E8-42DB-A6D0-87BE54CE8934}" dt="2022-11-02T09:39:50.423" v="86" actId="47"/>
        <pc:sldMkLst>
          <pc:docMk/>
          <pc:sldMk cId="547209217" sldId="294"/>
        </pc:sldMkLst>
      </pc:sldChg>
      <pc:sldChg chg="del">
        <pc:chgData name="Nina Hoppmann" userId="abf8e773-6d5e-46f4-a212-b7a3b8035d84" providerId="ADAL" clId="{B4B24F75-54E8-42DB-A6D0-87BE54CE8934}" dt="2022-11-02T09:39:50.423" v="86" actId="47"/>
        <pc:sldMkLst>
          <pc:docMk/>
          <pc:sldMk cId="3010250653" sldId="295"/>
        </pc:sldMkLst>
      </pc:sldChg>
      <pc:sldChg chg="del">
        <pc:chgData name="Nina Hoppmann" userId="abf8e773-6d5e-46f4-a212-b7a3b8035d84" providerId="ADAL" clId="{B4B24F75-54E8-42DB-A6D0-87BE54CE8934}" dt="2022-11-02T09:39:50.423" v="86" actId="47"/>
        <pc:sldMkLst>
          <pc:docMk/>
          <pc:sldMk cId="1194871598" sldId="296"/>
        </pc:sldMkLst>
      </pc:sldChg>
      <pc:sldChg chg="del">
        <pc:chgData name="Nina Hoppmann" userId="abf8e773-6d5e-46f4-a212-b7a3b8035d84" providerId="ADAL" clId="{B4B24F75-54E8-42DB-A6D0-87BE54CE8934}" dt="2022-11-02T09:39:50.423" v="86" actId="47"/>
        <pc:sldMkLst>
          <pc:docMk/>
          <pc:sldMk cId="3022376256" sldId="299"/>
        </pc:sldMkLst>
      </pc:sldChg>
      <pc:sldChg chg="del">
        <pc:chgData name="Nina Hoppmann" userId="abf8e773-6d5e-46f4-a212-b7a3b8035d84" providerId="ADAL" clId="{B4B24F75-54E8-42DB-A6D0-87BE54CE8934}" dt="2022-11-02T09:39:50.423" v="86" actId="47"/>
        <pc:sldMkLst>
          <pc:docMk/>
          <pc:sldMk cId="538191331" sldId="301"/>
        </pc:sldMkLst>
      </pc:sldChg>
      <pc:sldChg chg="addSp modSp mod">
        <pc:chgData name="Nina Hoppmann" userId="abf8e773-6d5e-46f4-a212-b7a3b8035d84" providerId="ADAL" clId="{B4B24F75-54E8-42DB-A6D0-87BE54CE8934}" dt="2022-11-09T06:39:24.982" v="1296" actId="27636"/>
        <pc:sldMkLst>
          <pc:docMk/>
          <pc:sldMk cId="2416609646" sldId="303"/>
        </pc:sldMkLst>
        <pc:spChg chg="mod">
          <ac:chgData name="Nina Hoppmann" userId="abf8e773-6d5e-46f4-a212-b7a3b8035d84" providerId="ADAL" clId="{B4B24F75-54E8-42DB-A6D0-87BE54CE8934}" dt="2022-11-09T06:39:24.982" v="1296" actId="27636"/>
          <ac:spMkLst>
            <pc:docMk/>
            <pc:sldMk cId="2416609646" sldId="303"/>
            <ac:spMk id="3" creationId="{CC31523A-CB58-D14D-9115-7E9F7D66F22F}"/>
          </ac:spMkLst>
        </pc:spChg>
        <pc:spChg chg="add mod">
          <ac:chgData name="Nina Hoppmann" userId="abf8e773-6d5e-46f4-a212-b7a3b8035d84" providerId="ADAL" clId="{B4B24F75-54E8-42DB-A6D0-87BE54CE8934}" dt="2022-11-04T12:08:54.184" v="1028" actId="1038"/>
          <ac:spMkLst>
            <pc:docMk/>
            <pc:sldMk cId="2416609646" sldId="303"/>
            <ac:spMk id="4" creationId="{963DD30A-AE67-B087-458A-AEE350BD0DF3}"/>
          </ac:spMkLst>
        </pc:spChg>
      </pc:sldChg>
      <pc:sldChg chg="del">
        <pc:chgData name="Nina Hoppmann" userId="abf8e773-6d5e-46f4-a212-b7a3b8035d84" providerId="ADAL" clId="{B4B24F75-54E8-42DB-A6D0-87BE54CE8934}" dt="2022-11-02T09:39:50.423" v="86" actId="47"/>
        <pc:sldMkLst>
          <pc:docMk/>
          <pc:sldMk cId="2935624560" sldId="304"/>
        </pc:sldMkLst>
      </pc:sldChg>
      <pc:sldChg chg="del">
        <pc:chgData name="Nina Hoppmann" userId="abf8e773-6d5e-46f4-a212-b7a3b8035d84" providerId="ADAL" clId="{B4B24F75-54E8-42DB-A6D0-87BE54CE8934}" dt="2022-11-02T09:39:50.423" v="86" actId="47"/>
        <pc:sldMkLst>
          <pc:docMk/>
          <pc:sldMk cId="2865435363" sldId="305"/>
        </pc:sldMkLst>
      </pc:sldChg>
      <pc:sldChg chg="del">
        <pc:chgData name="Nina Hoppmann" userId="abf8e773-6d5e-46f4-a212-b7a3b8035d84" providerId="ADAL" clId="{B4B24F75-54E8-42DB-A6D0-87BE54CE8934}" dt="2022-11-02T09:39:50.423" v="86" actId="47"/>
        <pc:sldMkLst>
          <pc:docMk/>
          <pc:sldMk cId="3842175523" sldId="306"/>
        </pc:sldMkLst>
      </pc:sldChg>
      <pc:sldChg chg="del">
        <pc:chgData name="Nina Hoppmann" userId="abf8e773-6d5e-46f4-a212-b7a3b8035d84" providerId="ADAL" clId="{B4B24F75-54E8-42DB-A6D0-87BE54CE8934}" dt="2022-11-02T09:39:50.423" v="86" actId="47"/>
        <pc:sldMkLst>
          <pc:docMk/>
          <pc:sldMk cId="2524258780" sldId="307"/>
        </pc:sldMkLst>
      </pc:sldChg>
      <pc:sldChg chg="modSp mod">
        <pc:chgData name="Nina Hoppmann" userId="abf8e773-6d5e-46f4-a212-b7a3b8035d84" providerId="ADAL" clId="{B4B24F75-54E8-42DB-A6D0-87BE54CE8934}" dt="2022-11-03T10:00:40.323" v="837" actId="1035"/>
        <pc:sldMkLst>
          <pc:docMk/>
          <pc:sldMk cId="407493488" sldId="310"/>
        </pc:sldMkLst>
        <pc:spChg chg="mod">
          <ac:chgData name="Nina Hoppmann" userId="abf8e773-6d5e-46f4-a212-b7a3b8035d84" providerId="ADAL" clId="{B4B24F75-54E8-42DB-A6D0-87BE54CE8934}" dt="2022-11-03T10:00:40.323" v="837" actId="1035"/>
          <ac:spMkLst>
            <pc:docMk/>
            <pc:sldMk cId="407493488" sldId="310"/>
            <ac:spMk id="8" creationId="{54BABEA5-12EB-8A47-B71D-9EC983F4869D}"/>
          </ac:spMkLst>
        </pc:spChg>
      </pc:sldChg>
      <pc:sldChg chg="modSp mod">
        <pc:chgData name="Nina Hoppmann" userId="abf8e773-6d5e-46f4-a212-b7a3b8035d84" providerId="ADAL" clId="{B4B24F75-54E8-42DB-A6D0-87BE54CE8934}" dt="2022-11-09T06:52:07.485" v="1330" actId="1076"/>
        <pc:sldMkLst>
          <pc:docMk/>
          <pc:sldMk cId="3237942113" sldId="314"/>
        </pc:sldMkLst>
        <pc:spChg chg="mod">
          <ac:chgData name="Nina Hoppmann" userId="abf8e773-6d5e-46f4-a212-b7a3b8035d84" providerId="ADAL" clId="{B4B24F75-54E8-42DB-A6D0-87BE54CE8934}" dt="2022-11-09T06:52:07.485" v="1330" actId="1076"/>
          <ac:spMkLst>
            <pc:docMk/>
            <pc:sldMk cId="3237942113" sldId="314"/>
            <ac:spMk id="8" creationId="{54BABEA5-12EB-8A47-B71D-9EC983F4869D}"/>
          </ac:spMkLst>
        </pc:spChg>
      </pc:sldChg>
      <pc:sldChg chg="addSp delSp modSp mod">
        <pc:chgData name="Nina Hoppmann" userId="abf8e773-6d5e-46f4-a212-b7a3b8035d84" providerId="ADAL" clId="{B4B24F75-54E8-42DB-A6D0-87BE54CE8934}" dt="2022-11-02T09:33:31.938" v="3" actId="962"/>
        <pc:sldMkLst>
          <pc:docMk/>
          <pc:sldMk cId="2887527906" sldId="565"/>
        </pc:sldMkLst>
        <pc:picChg chg="del">
          <ac:chgData name="Nina Hoppmann" userId="abf8e773-6d5e-46f4-a212-b7a3b8035d84" providerId="ADAL" clId="{B4B24F75-54E8-42DB-A6D0-87BE54CE8934}" dt="2022-11-02T09:33:24.379" v="0" actId="478"/>
          <ac:picMkLst>
            <pc:docMk/>
            <pc:sldMk cId="2887527906" sldId="565"/>
            <ac:picMk id="4" creationId="{1CE609A9-40C8-36D2-2AED-92C5D020F655}"/>
          </ac:picMkLst>
        </pc:picChg>
        <pc:picChg chg="add mod">
          <ac:chgData name="Nina Hoppmann" userId="abf8e773-6d5e-46f4-a212-b7a3b8035d84" providerId="ADAL" clId="{B4B24F75-54E8-42DB-A6D0-87BE54CE8934}" dt="2022-11-02T09:33:31.938" v="3" actId="962"/>
          <ac:picMkLst>
            <pc:docMk/>
            <pc:sldMk cId="2887527906" sldId="565"/>
            <ac:picMk id="5" creationId="{4932D8B5-8405-F7EA-DEF3-2F9B8E9D251A}"/>
          </ac:picMkLst>
        </pc:picChg>
      </pc:sldChg>
      <pc:sldChg chg="del">
        <pc:chgData name="Nina Hoppmann" userId="abf8e773-6d5e-46f4-a212-b7a3b8035d84" providerId="ADAL" clId="{B4B24F75-54E8-42DB-A6D0-87BE54CE8934}" dt="2022-11-02T09:39:50.423" v="86" actId="47"/>
        <pc:sldMkLst>
          <pc:docMk/>
          <pc:sldMk cId="581925752" sldId="699"/>
        </pc:sldMkLst>
      </pc:sldChg>
      <pc:sldChg chg="del">
        <pc:chgData name="Nina Hoppmann" userId="abf8e773-6d5e-46f4-a212-b7a3b8035d84" providerId="ADAL" clId="{B4B24F75-54E8-42DB-A6D0-87BE54CE8934}" dt="2022-11-02T09:39:23.493" v="79" actId="47"/>
        <pc:sldMkLst>
          <pc:docMk/>
          <pc:sldMk cId="1315005125" sldId="702"/>
        </pc:sldMkLst>
      </pc:sldChg>
      <pc:sldChg chg="del">
        <pc:chgData name="Nina Hoppmann" userId="abf8e773-6d5e-46f4-a212-b7a3b8035d84" providerId="ADAL" clId="{B4B24F75-54E8-42DB-A6D0-87BE54CE8934}" dt="2022-11-02T09:39:23.493" v="79" actId="47"/>
        <pc:sldMkLst>
          <pc:docMk/>
          <pc:sldMk cId="1746957826" sldId="705"/>
        </pc:sldMkLst>
      </pc:sldChg>
      <pc:sldChg chg="modSp mod">
        <pc:chgData name="Nina Hoppmann" userId="abf8e773-6d5e-46f4-a212-b7a3b8035d84" providerId="ADAL" clId="{B4B24F75-54E8-42DB-A6D0-87BE54CE8934}" dt="2022-11-02T09:42:31.834" v="129" actId="20577"/>
        <pc:sldMkLst>
          <pc:docMk/>
          <pc:sldMk cId="3877622475" sldId="706"/>
        </pc:sldMkLst>
        <pc:spChg chg="mod">
          <ac:chgData name="Nina Hoppmann" userId="abf8e773-6d5e-46f4-a212-b7a3b8035d84" providerId="ADAL" clId="{B4B24F75-54E8-42DB-A6D0-87BE54CE8934}" dt="2022-11-02T09:42:31.834" v="129" actId="20577"/>
          <ac:spMkLst>
            <pc:docMk/>
            <pc:sldMk cId="3877622475" sldId="706"/>
            <ac:spMk id="8" creationId="{54BABEA5-12EB-8A47-B71D-9EC983F4869D}"/>
          </ac:spMkLst>
        </pc:spChg>
      </pc:sldChg>
      <pc:sldChg chg="del">
        <pc:chgData name="Nina Hoppmann" userId="abf8e773-6d5e-46f4-a212-b7a3b8035d84" providerId="ADAL" clId="{B4B24F75-54E8-42DB-A6D0-87BE54CE8934}" dt="2022-11-02T09:39:23.493" v="79" actId="47"/>
        <pc:sldMkLst>
          <pc:docMk/>
          <pc:sldMk cId="2329120347" sldId="707"/>
        </pc:sldMkLst>
      </pc:sldChg>
      <pc:sldChg chg="del">
        <pc:chgData name="Nina Hoppmann" userId="abf8e773-6d5e-46f4-a212-b7a3b8035d84" providerId="ADAL" clId="{B4B24F75-54E8-42DB-A6D0-87BE54CE8934}" dt="2022-11-02T09:44:36.481" v="188" actId="47"/>
        <pc:sldMkLst>
          <pc:docMk/>
          <pc:sldMk cId="1669051618" sldId="709"/>
        </pc:sldMkLst>
      </pc:sldChg>
      <pc:sldChg chg="del">
        <pc:chgData name="Nina Hoppmann" userId="abf8e773-6d5e-46f4-a212-b7a3b8035d84" providerId="ADAL" clId="{B4B24F75-54E8-42DB-A6D0-87BE54CE8934}" dt="2022-11-02T09:44:32.283" v="187" actId="47"/>
        <pc:sldMkLst>
          <pc:docMk/>
          <pc:sldMk cId="2717318816" sldId="715"/>
        </pc:sldMkLst>
      </pc:sldChg>
      <pc:sldChg chg="addSp modSp mod">
        <pc:chgData name="Nina Hoppmann" userId="abf8e773-6d5e-46f4-a212-b7a3b8035d84" providerId="ADAL" clId="{B4B24F75-54E8-42DB-A6D0-87BE54CE8934}" dt="2022-11-04T12:09:03.299" v="1032"/>
        <pc:sldMkLst>
          <pc:docMk/>
          <pc:sldMk cId="2753042607" sldId="718"/>
        </pc:sldMkLst>
        <pc:spChg chg="add mod">
          <ac:chgData name="Nina Hoppmann" userId="abf8e773-6d5e-46f4-a212-b7a3b8035d84" providerId="ADAL" clId="{B4B24F75-54E8-42DB-A6D0-87BE54CE8934}" dt="2022-11-04T12:09:03.299" v="1032"/>
          <ac:spMkLst>
            <pc:docMk/>
            <pc:sldMk cId="2753042607" sldId="718"/>
            <ac:spMk id="2" creationId="{1EFFA96F-98DB-758A-3A51-B561366C1AE2}"/>
          </ac:spMkLst>
        </pc:spChg>
        <pc:spChg chg="mod">
          <ac:chgData name="Nina Hoppmann" userId="abf8e773-6d5e-46f4-a212-b7a3b8035d84" providerId="ADAL" clId="{B4B24F75-54E8-42DB-A6D0-87BE54CE8934}" dt="2022-11-02T09:52:13.905" v="401" actId="14100"/>
          <ac:spMkLst>
            <pc:docMk/>
            <pc:sldMk cId="2753042607" sldId="718"/>
            <ac:spMk id="5" creationId="{6A67270A-F200-98CD-A888-312BBF8B590B}"/>
          </ac:spMkLst>
        </pc:spChg>
        <pc:spChg chg="mod">
          <ac:chgData name="Nina Hoppmann" userId="abf8e773-6d5e-46f4-a212-b7a3b8035d84" providerId="ADAL" clId="{B4B24F75-54E8-42DB-A6D0-87BE54CE8934}" dt="2022-11-02T09:45:14.371" v="199" actId="27636"/>
          <ac:spMkLst>
            <pc:docMk/>
            <pc:sldMk cId="2753042607" sldId="718"/>
            <ac:spMk id="8" creationId="{EE96FDCE-05E6-DF35-08A5-887F5090F6C6}"/>
          </ac:spMkLst>
        </pc:spChg>
        <pc:picChg chg="add mod">
          <ac:chgData name="Nina Hoppmann" userId="abf8e773-6d5e-46f4-a212-b7a3b8035d84" providerId="ADAL" clId="{B4B24F75-54E8-42DB-A6D0-87BE54CE8934}" dt="2022-11-02T09:52:23.641" v="420" actId="1035"/>
          <ac:picMkLst>
            <pc:docMk/>
            <pc:sldMk cId="2753042607" sldId="718"/>
            <ac:picMk id="3" creationId="{52364DDB-BD84-3161-2149-0C977916DBC3}"/>
          </ac:picMkLst>
        </pc:picChg>
      </pc:sldChg>
      <pc:sldChg chg="del">
        <pc:chgData name="Nina Hoppmann" userId="abf8e773-6d5e-46f4-a212-b7a3b8035d84" providerId="ADAL" clId="{B4B24F75-54E8-42DB-A6D0-87BE54CE8934}" dt="2022-11-02T09:44:36.481" v="188" actId="47"/>
        <pc:sldMkLst>
          <pc:docMk/>
          <pc:sldMk cId="1110307077" sldId="719"/>
        </pc:sldMkLst>
      </pc:sldChg>
      <pc:sldChg chg="del">
        <pc:chgData name="Nina Hoppmann" userId="abf8e773-6d5e-46f4-a212-b7a3b8035d84" providerId="ADAL" clId="{B4B24F75-54E8-42DB-A6D0-87BE54CE8934}" dt="2022-11-02T09:44:36.481" v="188" actId="47"/>
        <pc:sldMkLst>
          <pc:docMk/>
          <pc:sldMk cId="3901654827" sldId="722"/>
        </pc:sldMkLst>
      </pc:sldChg>
      <pc:sldChg chg="del">
        <pc:chgData name="Nina Hoppmann" userId="abf8e773-6d5e-46f4-a212-b7a3b8035d84" providerId="ADAL" clId="{B4B24F75-54E8-42DB-A6D0-87BE54CE8934}" dt="2022-11-02T09:39:50.423" v="86" actId="47"/>
        <pc:sldMkLst>
          <pc:docMk/>
          <pc:sldMk cId="132591479" sldId="724"/>
        </pc:sldMkLst>
      </pc:sldChg>
      <pc:sldChg chg="addSp delSp modSp mod modShow">
        <pc:chgData name="Nina Hoppmann" userId="abf8e773-6d5e-46f4-a212-b7a3b8035d84" providerId="ADAL" clId="{B4B24F75-54E8-42DB-A6D0-87BE54CE8934}" dt="2022-11-09T06:58:37.487" v="1337" actId="729"/>
        <pc:sldMkLst>
          <pc:docMk/>
          <pc:sldMk cId="156440900" sldId="725"/>
        </pc:sldMkLst>
        <pc:spChg chg="add mod">
          <ac:chgData name="Nina Hoppmann" userId="abf8e773-6d5e-46f4-a212-b7a3b8035d84" providerId="ADAL" clId="{B4B24F75-54E8-42DB-A6D0-87BE54CE8934}" dt="2022-11-04T12:08:58.581" v="1030"/>
          <ac:spMkLst>
            <pc:docMk/>
            <pc:sldMk cId="156440900" sldId="725"/>
            <ac:spMk id="2" creationId="{F7687393-D234-C25B-8247-DB5DFB772A74}"/>
          </ac:spMkLst>
        </pc:spChg>
        <pc:spChg chg="del">
          <ac:chgData name="Nina Hoppmann" userId="abf8e773-6d5e-46f4-a212-b7a3b8035d84" providerId="ADAL" clId="{B4B24F75-54E8-42DB-A6D0-87BE54CE8934}" dt="2022-11-02T09:39:32.227" v="82" actId="478"/>
          <ac:spMkLst>
            <pc:docMk/>
            <pc:sldMk cId="156440900" sldId="725"/>
            <ac:spMk id="7" creationId="{3D78649E-5863-1284-4491-0FDEE7C91F80}"/>
          </ac:spMkLst>
        </pc:spChg>
        <pc:spChg chg="del">
          <ac:chgData name="Nina Hoppmann" userId="abf8e773-6d5e-46f4-a212-b7a3b8035d84" providerId="ADAL" clId="{B4B24F75-54E8-42DB-A6D0-87BE54CE8934}" dt="2022-11-02T09:39:30.756" v="81" actId="478"/>
          <ac:spMkLst>
            <pc:docMk/>
            <pc:sldMk cId="156440900" sldId="725"/>
            <ac:spMk id="10" creationId="{383684F2-1A6F-5AFC-0874-477932D22E06}"/>
          </ac:spMkLst>
        </pc:spChg>
        <pc:picChg chg="del">
          <ac:chgData name="Nina Hoppmann" userId="abf8e773-6d5e-46f4-a212-b7a3b8035d84" providerId="ADAL" clId="{B4B24F75-54E8-42DB-A6D0-87BE54CE8934}" dt="2022-11-02T09:39:29.313" v="80" actId="478"/>
          <ac:picMkLst>
            <pc:docMk/>
            <pc:sldMk cId="156440900" sldId="725"/>
            <ac:picMk id="3" creationId="{433CF117-6EF5-3D8C-752E-ED9CC1DB58B7}"/>
          </ac:picMkLst>
        </pc:picChg>
        <pc:picChg chg="add mod">
          <ac:chgData name="Nina Hoppmann" userId="abf8e773-6d5e-46f4-a212-b7a3b8035d84" providerId="ADAL" clId="{B4B24F75-54E8-42DB-A6D0-87BE54CE8934}" dt="2022-11-02T09:39:39.759" v="85" actId="1076"/>
          <ac:picMkLst>
            <pc:docMk/>
            <pc:sldMk cId="156440900" sldId="725"/>
            <ac:picMk id="1026" creationId="{2D901A00-6504-EC2E-1DD4-1BC2DD49D03C}"/>
          </ac:picMkLst>
        </pc:picChg>
      </pc:sldChg>
      <pc:sldChg chg="addSp delSp modSp add mod ord modShow">
        <pc:chgData name="Nina Hoppmann" userId="abf8e773-6d5e-46f4-a212-b7a3b8035d84" providerId="ADAL" clId="{B4B24F75-54E8-42DB-A6D0-87BE54CE8934}" dt="2022-11-09T06:58:29.826" v="1336" actId="729"/>
        <pc:sldMkLst>
          <pc:docMk/>
          <pc:sldMk cId="2303445841" sldId="726"/>
        </pc:sldMkLst>
        <pc:spChg chg="add mod">
          <ac:chgData name="Nina Hoppmann" userId="abf8e773-6d5e-46f4-a212-b7a3b8035d84" providerId="ADAL" clId="{B4B24F75-54E8-42DB-A6D0-87BE54CE8934}" dt="2022-11-04T12:09:00.069" v="1031"/>
          <ac:spMkLst>
            <pc:docMk/>
            <pc:sldMk cId="2303445841" sldId="726"/>
            <ac:spMk id="2" creationId="{55F7B71C-244E-AFB5-DC3F-2C382299D114}"/>
          </ac:spMkLst>
        </pc:spChg>
        <pc:spChg chg="mod">
          <ac:chgData name="Nina Hoppmann" userId="abf8e773-6d5e-46f4-a212-b7a3b8035d84" providerId="ADAL" clId="{B4B24F75-54E8-42DB-A6D0-87BE54CE8934}" dt="2022-11-02T09:41:33.171" v="114" actId="14100"/>
          <ac:spMkLst>
            <pc:docMk/>
            <pc:sldMk cId="2303445841" sldId="726"/>
            <ac:spMk id="5" creationId="{6A67270A-F200-98CD-A888-312BBF8B590B}"/>
          </ac:spMkLst>
        </pc:spChg>
        <pc:spChg chg="mod">
          <ac:chgData name="Nina Hoppmann" userId="abf8e773-6d5e-46f4-a212-b7a3b8035d84" providerId="ADAL" clId="{B4B24F75-54E8-42DB-A6D0-87BE54CE8934}" dt="2022-11-02T09:40:14.787" v="92" actId="20577"/>
          <ac:spMkLst>
            <pc:docMk/>
            <pc:sldMk cId="2303445841" sldId="726"/>
            <ac:spMk id="8" creationId="{EE96FDCE-05E6-DF35-08A5-887F5090F6C6}"/>
          </ac:spMkLst>
        </pc:spChg>
        <pc:picChg chg="del">
          <ac:chgData name="Nina Hoppmann" userId="abf8e773-6d5e-46f4-a212-b7a3b8035d84" providerId="ADAL" clId="{B4B24F75-54E8-42DB-A6D0-87BE54CE8934}" dt="2022-11-02T09:40:15.546" v="93" actId="478"/>
          <ac:picMkLst>
            <pc:docMk/>
            <pc:sldMk cId="2303445841" sldId="726"/>
            <ac:picMk id="7" creationId="{4BF6C8CC-B867-89FB-F26B-F76D042D699F}"/>
          </ac:picMkLst>
        </pc:picChg>
        <pc:picChg chg="add mod">
          <ac:chgData name="Nina Hoppmann" userId="abf8e773-6d5e-46f4-a212-b7a3b8035d84" providerId="ADAL" clId="{B4B24F75-54E8-42DB-A6D0-87BE54CE8934}" dt="2022-11-02T09:41:37.033" v="115" actId="1076"/>
          <ac:picMkLst>
            <pc:docMk/>
            <pc:sldMk cId="2303445841" sldId="726"/>
            <ac:picMk id="2050" creationId="{686D6C9B-CC44-DCC8-A309-C95C1AA429C7}"/>
          </ac:picMkLst>
        </pc:picChg>
      </pc:sldChg>
      <pc:sldChg chg="addSp delSp modSp add mod">
        <pc:chgData name="Nina Hoppmann" userId="abf8e773-6d5e-46f4-a212-b7a3b8035d84" providerId="ADAL" clId="{B4B24F75-54E8-42DB-A6D0-87BE54CE8934}" dt="2022-11-09T06:46:40.543" v="1323" actId="313"/>
        <pc:sldMkLst>
          <pc:docMk/>
          <pc:sldMk cId="2151149082" sldId="727"/>
        </pc:sldMkLst>
        <pc:spChg chg="add mod">
          <ac:chgData name="Nina Hoppmann" userId="abf8e773-6d5e-46f4-a212-b7a3b8035d84" providerId="ADAL" clId="{B4B24F75-54E8-42DB-A6D0-87BE54CE8934}" dt="2022-11-04T12:09:04.425" v="1033"/>
          <ac:spMkLst>
            <pc:docMk/>
            <pc:sldMk cId="2151149082" sldId="727"/>
            <ac:spMk id="2" creationId="{3BC239B1-ADB7-AD87-ABD7-562FB8F282CC}"/>
          </ac:spMkLst>
        </pc:spChg>
        <pc:spChg chg="mod">
          <ac:chgData name="Nina Hoppmann" userId="abf8e773-6d5e-46f4-a212-b7a3b8035d84" providerId="ADAL" clId="{B4B24F75-54E8-42DB-A6D0-87BE54CE8934}" dt="2022-11-09T06:46:40.543" v="1323" actId="313"/>
          <ac:spMkLst>
            <pc:docMk/>
            <pc:sldMk cId="2151149082" sldId="727"/>
            <ac:spMk id="5" creationId="{6A67270A-F200-98CD-A888-312BBF8B590B}"/>
          </ac:spMkLst>
        </pc:spChg>
        <pc:spChg chg="mod">
          <ac:chgData name="Nina Hoppmann" userId="abf8e773-6d5e-46f4-a212-b7a3b8035d84" providerId="ADAL" clId="{B4B24F75-54E8-42DB-A6D0-87BE54CE8934}" dt="2022-11-03T08:19:06.184" v="451" actId="20577"/>
          <ac:spMkLst>
            <pc:docMk/>
            <pc:sldMk cId="2151149082" sldId="727"/>
            <ac:spMk id="8" creationId="{EE96FDCE-05E6-DF35-08A5-887F5090F6C6}"/>
          </ac:spMkLst>
        </pc:spChg>
        <pc:picChg chg="del">
          <ac:chgData name="Nina Hoppmann" userId="abf8e773-6d5e-46f4-a212-b7a3b8035d84" providerId="ADAL" clId="{B4B24F75-54E8-42DB-A6D0-87BE54CE8934}" dt="2022-11-02T09:52:38.537" v="428" actId="478"/>
          <ac:picMkLst>
            <pc:docMk/>
            <pc:sldMk cId="2151149082" sldId="727"/>
            <ac:picMk id="3" creationId="{52364DDB-BD84-3161-2149-0C977916DBC3}"/>
          </ac:picMkLst>
        </pc:picChg>
      </pc:sldChg>
      <pc:sldChg chg="addSp modSp add mod">
        <pc:chgData name="Nina Hoppmann" userId="abf8e773-6d5e-46f4-a212-b7a3b8035d84" providerId="ADAL" clId="{B4B24F75-54E8-42DB-A6D0-87BE54CE8934}" dt="2022-11-04T12:09:05.809" v="1034"/>
        <pc:sldMkLst>
          <pc:docMk/>
          <pc:sldMk cId="2338276879" sldId="728"/>
        </pc:sldMkLst>
        <pc:spChg chg="add mod">
          <ac:chgData name="Nina Hoppmann" userId="abf8e773-6d5e-46f4-a212-b7a3b8035d84" providerId="ADAL" clId="{B4B24F75-54E8-42DB-A6D0-87BE54CE8934}" dt="2022-11-04T12:09:05.809" v="1034"/>
          <ac:spMkLst>
            <pc:docMk/>
            <pc:sldMk cId="2338276879" sldId="728"/>
            <ac:spMk id="2" creationId="{AD7333D9-E28F-0184-81E9-96F79FA4FD56}"/>
          </ac:spMkLst>
        </pc:spChg>
        <pc:spChg chg="mod">
          <ac:chgData name="Nina Hoppmann" userId="abf8e773-6d5e-46f4-a212-b7a3b8035d84" providerId="ADAL" clId="{B4B24F75-54E8-42DB-A6D0-87BE54CE8934}" dt="2022-11-03T08:24:43.325" v="759" actId="20577"/>
          <ac:spMkLst>
            <pc:docMk/>
            <pc:sldMk cId="2338276879" sldId="728"/>
            <ac:spMk id="5" creationId="{6A67270A-F200-98CD-A888-312BBF8B590B}"/>
          </ac:spMkLst>
        </pc:spChg>
        <pc:spChg chg="mod">
          <ac:chgData name="Nina Hoppmann" userId="abf8e773-6d5e-46f4-a212-b7a3b8035d84" providerId="ADAL" clId="{B4B24F75-54E8-42DB-A6D0-87BE54CE8934}" dt="2022-11-03T08:22:28.401" v="616" actId="404"/>
          <ac:spMkLst>
            <pc:docMk/>
            <pc:sldMk cId="2338276879" sldId="728"/>
            <ac:spMk id="8" creationId="{EE96FDCE-05E6-DF35-08A5-887F5090F6C6}"/>
          </ac:spMkLst>
        </pc:spChg>
      </pc:sldChg>
      <pc:sldChg chg="modSp add mod">
        <pc:chgData name="Nina Hoppmann" userId="abf8e773-6d5e-46f4-a212-b7a3b8035d84" providerId="ADAL" clId="{B4B24F75-54E8-42DB-A6D0-87BE54CE8934}" dt="2022-11-04T07:26:37.762" v="951" actId="948"/>
        <pc:sldMkLst>
          <pc:docMk/>
          <pc:sldMk cId="1030243194" sldId="729"/>
        </pc:sldMkLst>
        <pc:spChg chg="mod">
          <ac:chgData name="Nina Hoppmann" userId="abf8e773-6d5e-46f4-a212-b7a3b8035d84" providerId="ADAL" clId="{B4B24F75-54E8-42DB-A6D0-87BE54CE8934}" dt="2022-11-04T07:26:37.762" v="951" actId="948"/>
          <ac:spMkLst>
            <pc:docMk/>
            <pc:sldMk cId="1030243194" sldId="729"/>
            <ac:spMk id="8" creationId="{54BABEA5-12EB-8A47-B71D-9EC983F4869D}"/>
          </ac:spMkLst>
        </pc:spChg>
      </pc:sldChg>
      <pc:sldChg chg="modSp add mod">
        <pc:chgData name="Nina Hoppmann" userId="abf8e773-6d5e-46f4-a212-b7a3b8035d84" providerId="ADAL" clId="{B4B24F75-54E8-42DB-A6D0-87BE54CE8934}" dt="2022-11-09T06:48:38.503" v="1329" actId="113"/>
        <pc:sldMkLst>
          <pc:docMk/>
          <pc:sldMk cId="2933480883" sldId="730"/>
        </pc:sldMkLst>
        <pc:spChg chg="mod">
          <ac:chgData name="Nina Hoppmann" userId="abf8e773-6d5e-46f4-a212-b7a3b8035d84" providerId="ADAL" clId="{B4B24F75-54E8-42DB-A6D0-87BE54CE8934}" dt="2022-11-09T06:48:38.503" v="1329" actId="113"/>
          <ac:spMkLst>
            <pc:docMk/>
            <pc:sldMk cId="2933480883" sldId="730"/>
            <ac:spMk id="5" creationId="{6A67270A-F200-98CD-A888-312BBF8B590B}"/>
          </ac:spMkLst>
        </pc:spChg>
        <pc:spChg chg="mod">
          <ac:chgData name="Nina Hoppmann" userId="abf8e773-6d5e-46f4-a212-b7a3b8035d84" providerId="ADAL" clId="{B4B24F75-54E8-42DB-A6D0-87BE54CE8934}" dt="2022-11-08T15:08:40.498" v="1128" actId="20577"/>
          <ac:spMkLst>
            <pc:docMk/>
            <pc:sldMk cId="2933480883" sldId="730"/>
            <ac:spMk id="8" creationId="{EE96FDCE-05E6-DF35-08A5-887F5090F6C6}"/>
          </ac:spMkLst>
        </pc:spChg>
      </pc:sldChg>
      <pc:sldChg chg="add del">
        <pc:chgData name="Nina Hoppmann" userId="abf8e773-6d5e-46f4-a212-b7a3b8035d84" providerId="ADAL" clId="{B4B24F75-54E8-42DB-A6D0-87BE54CE8934}" dt="2022-11-09T06:57:10.554" v="1333"/>
        <pc:sldMkLst>
          <pc:docMk/>
          <pc:sldMk cId="1121371840" sldId="731"/>
        </pc:sldMkLst>
      </pc:sldChg>
      <pc:sldChg chg="add del">
        <pc:chgData name="Nina Hoppmann" userId="abf8e773-6d5e-46f4-a212-b7a3b8035d84" providerId="ADAL" clId="{B4B24F75-54E8-42DB-A6D0-87BE54CE8934}" dt="2022-11-09T06:57:10.554" v="1333"/>
        <pc:sldMkLst>
          <pc:docMk/>
          <pc:sldMk cId="1084524790" sldId="732"/>
        </pc:sldMkLst>
      </pc:sldChg>
      <pc:sldMasterChg chg="delSldLayout modSldLayout">
        <pc:chgData name="Nina Hoppmann" userId="abf8e773-6d5e-46f4-a212-b7a3b8035d84" providerId="ADAL" clId="{B4B24F75-54E8-42DB-A6D0-87BE54CE8934}" dt="2022-11-04T12:08:10.985" v="1019" actId="207"/>
        <pc:sldMasterMkLst>
          <pc:docMk/>
          <pc:sldMasterMk cId="586076171" sldId="2147483648"/>
        </pc:sldMasterMkLst>
        <pc:sldLayoutChg chg="addSp modSp mod">
          <pc:chgData name="Nina Hoppmann" userId="abf8e773-6d5e-46f4-a212-b7a3b8035d84" providerId="ADAL" clId="{B4B24F75-54E8-42DB-A6D0-87BE54CE8934}" dt="2022-11-04T12:08:10.985" v="1019" actId="207"/>
          <pc:sldLayoutMkLst>
            <pc:docMk/>
            <pc:sldMasterMk cId="586076171" sldId="2147483648"/>
            <pc:sldLayoutMk cId="2454564867" sldId="2147483664"/>
          </pc:sldLayoutMkLst>
          <pc:spChg chg="add mod">
            <ac:chgData name="Nina Hoppmann" userId="abf8e773-6d5e-46f4-a212-b7a3b8035d84" providerId="ADAL" clId="{B4B24F75-54E8-42DB-A6D0-87BE54CE8934}" dt="2022-11-04T12:08:10.985" v="1019" actId="207"/>
            <ac:spMkLst>
              <pc:docMk/>
              <pc:sldMasterMk cId="586076171" sldId="2147483648"/>
              <pc:sldLayoutMk cId="2454564867" sldId="2147483664"/>
              <ac:spMk id="3" creationId="{7BCFD0CB-8241-AA4E-078C-427E0F1827AF}"/>
            </ac:spMkLst>
          </pc:spChg>
        </pc:sldLayoutChg>
        <pc:sldLayoutChg chg="del">
          <pc:chgData name="Nina Hoppmann" userId="abf8e773-6d5e-46f4-a212-b7a3b8035d84" providerId="ADAL" clId="{B4B24F75-54E8-42DB-A6D0-87BE54CE8934}" dt="2022-11-02T09:39:50.423" v="86" actId="47"/>
          <pc:sldLayoutMkLst>
            <pc:docMk/>
            <pc:sldMasterMk cId="586076171" sldId="2147483648"/>
            <pc:sldLayoutMk cId="2755224825" sldId="2147483691"/>
          </pc:sldLayoutMkLst>
        </pc:sldLayoutChg>
        <pc:sldLayoutChg chg="del">
          <pc:chgData name="Nina Hoppmann" userId="abf8e773-6d5e-46f4-a212-b7a3b8035d84" providerId="ADAL" clId="{B4B24F75-54E8-42DB-A6D0-87BE54CE8934}" dt="2022-11-02T09:39:50.423" v="86" actId="47"/>
          <pc:sldLayoutMkLst>
            <pc:docMk/>
            <pc:sldMasterMk cId="586076171" sldId="2147483648"/>
            <pc:sldLayoutMk cId="3360795161" sldId="2147483692"/>
          </pc:sldLayoutMkLst>
        </pc:sldLayoutChg>
        <pc:sldLayoutChg chg="del">
          <pc:chgData name="Nina Hoppmann" userId="abf8e773-6d5e-46f4-a212-b7a3b8035d84" providerId="ADAL" clId="{B4B24F75-54E8-42DB-A6D0-87BE54CE8934}" dt="2022-11-02T09:39:50.423" v="86" actId="47"/>
          <pc:sldLayoutMkLst>
            <pc:docMk/>
            <pc:sldMasterMk cId="586076171" sldId="2147483648"/>
            <pc:sldLayoutMk cId="3073042039" sldId="2147483693"/>
          </pc:sldLayoutMkLst>
        </pc:sldLayoutChg>
        <pc:sldLayoutChg chg="del">
          <pc:chgData name="Nina Hoppmann" userId="abf8e773-6d5e-46f4-a212-b7a3b8035d84" providerId="ADAL" clId="{B4B24F75-54E8-42DB-A6D0-87BE54CE8934}" dt="2022-11-02T09:39:50.423" v="86" actId="47"/>
          <pc:sldLayoutMkLst>
            <pc:docMk/>
            <pc:sldMasterMk cId="586076171" sldId="2147483648"/>
            <pc:sldLayoutMk cId="3015402014" sldId="2147483694"/>
          </pc:sldLayoutMkLst>
        </pc:sldLayoutChg>
      </pc:sldMasterChg>
    </pc:docChg>
  </pc:docChgLst>
  <pc:docChgLst>
    <pc:chgData name="Nina Hoppmann" userId="abf8e773-6d5e-46f4-a212-b7a3b8035d84" providerId="ADAL" clId="{6D80AEE8-0CA0-40B7-8691-84FF629D1121}"/>
    <pc:docChg chg="undo redo custSel addSld delSld modSld sldOrd">
      <pc:chgData name="Nina Hoppmann" userId="abf8e773-6d5e-46f4-a212-b7a3b8035d84" providerId="ADAL" clId="{6D80AEE8-0CA0-40B7-8691-84FF629D1121}" dt="2022-09-08T09:26:44.321" v="201" actId="47"/>
      <pc:docMkLst>
        <pc:docMk/>
      </pc:docMkLst>
      <pc:sldChg chg="delSp modSp mod">
        <pc:chgData name="Nina Hoppmann" userId="abf8e773-6d5e-46f4-a212-b7a3b8035d84" providerId="ADAL" clId="{6D80AEE8-0CA0-40B7-8691-84FF629D1121}" dt="2022-08-23T11:37:56.979" v="8" actId="478"/>
        <pc:sldMkLst>
          <pc:docMk/>
          <pc:sldMk cId="1202029963" sldId="569"/>
        </pc:sldMkLst>
        <pc:spChg chg="mod">
          <ac:chgData name="Nina Hoppmann" userId="abf8e773-6d5e-46f4-a212-b7a3b8035d84" providerId="ADAL" clId="{6D80AEE8-0CA0-40B7-8691-84FF629D1121}" dt="2022-08-23T11:37:56.063" v="7" actId="20577"/>
          <ac:spMkLst>
            <pc:docMk/>
            <pc:sldMk cId="1202029963" sldId="569"/>
            <ac:spMk id="7" creationId="{3D78649E-5863-1284-4491-0FDEE7C91F80}"/>
          </ac:spMkLst>
        </pc:spChg>
        <pc:spChg chg="mod">
          <ac:chgData name="Nina Hoppmann" userId="abf8e773-6d5e-46f4-a212-b7a3b8035d84" providerId="ADAL" clId="{6D80AEE8-0CA0-40B7-8691-84FF629D1121}" dt="2022-08-23T11:37:53.380" v="4" actId="20577"/>
          <ac:spMkLst>
            <pc:docMk/>
            <pc:sldMk cId="1202029963" sldId="569"/>
            <ac:spMk id="10" creationId="{383684F2-1A6F-5AFC-0874-477932D22E06}"/>
          </ac:spMkLst>
        </pc:spChg>
        <pc:picChg chg="del">
          <ac:chgData name="Nina Hoppmann" userId="abf8e773-6d5e-46f4-a212-b7a3b8035d84" providerId="ADAL" clId="{6D80AEE8-0CA0-40B7-8691-84FF629D1121}" dt="2022-08-23T11:37:56.979" v="8" actId="478"/>
          <ac:picMkLst>
            <pc:docMk/>
            <pc:sldMk cId="1202029963" sldId="569"/>
            <ac:picMk id="1026" creationId="{25CBC33F-168C-CAEB-3675-45CB6BBCE69A}"/>
          </ac:picMkLst>
        </pc:picChg>
      </pc:sldChg>
      <pc:sldChg chg="del">
        <pc:chgData name="Nina Hoppmann" userId="abf8e773-6d5e-46f4-a212-b7a3b8035d84" providerId="ADAL" clId="{6D80AEE8-0CA0-40B7-8691-84FF629D1121}" dt="2022-08-23T11:37:59.797" v="9" actId="47"/>
        <pc:sldMkLst>
          <pc:docMk/>
          <pc:sldMk cId="3262282590" sldId="579"/>
        </pc:sldMkLst>
      </pc:sldChg>
      <pc:sldChg chg="modSp mod">
        <pc:chgData name="Nina Hoppmann" userId="abf8e773-6d5e-46f4-a212-b7a3b8035d84" providerId="ADAL" clId="{6D80AEE8-0CA0-40B7-8691-84FF629D1121}" dt="2022-08-23T11:42:17.205" v="85" actId="20577"/>
        <pc:sldMkLst>
          <pc:docMk/>
          <pc:sldMk cId="2802556739" sldId="580"/>
        </pc:sldMkLst>
        <pc:spChg chg="mod">
          <ac:chgData name="Nina Hoppmann" userId="abf8e773-6d5e-46f4-a212-b7a3b8035d84" providerId="ADAL" clId="{6D80AEE8-0CA0-40B7-8691-84FF629D1121}" dt="2022-08-23T11:42:17.205" v="85" actId="20577"/>
          <ac:spMkLst>
            <pc:docMk/>
            <pc:sldMk cId="2802556739" sldId="580"/>
            <ac:spMk id="5" creationId="{6A67270A-F200-98CD-A888-312BBF8B590B}"/>
          </ac:spMkLst>
        </pc:spChg>
        <pc:spChg chg="mod">
          <ac:chgData name="Nina Hoppmann" userId="abf8e773-6d5e-46f4-a212-b7a3b8035d84" providerId="ADAL" clId="{6D80AEE8-0CA0-40B7-8691-84FF629D1121}" dt="2022-08-23T11:38:14.958" v="18" actId="27636"/>
          <ac:spMkLst>
            <pc:docMk/>
            <pc:sldMk cId="2802556739" sldId="580"/>
            <ac:spMk id="8" creationId="{EE96FDCE-05E6-DF35-08A5-887F5090F6C6}"/>
          </ac:spMkLst>
        </pc:spChg>
      </pc:sldChg>
      <pc:sldChg chg="modSp mod">
        <pc:chgData name="Nina Hoppmann" userId="abf8e773-6d5e-46f4-a212-b7a3b8035d84" providerId="ADAL" clId="{6D80AEE8-0CA0-40B7-8691-84FF629D1121}" dt="2022-09-07T12:33:21.125" v="198" actId="20577"/>
        <pc:sldMkLst>
          <pc:docMk/>
          <pc:sldMk cId="2345621018" sldId="584"/>
        </pc:sldMkLst>
        <pc:spChg chg="mod">
          <ac:chgData name="Nina Hoppmann" userId="abf8e773-6d5e-46f4-a212-b7a3b8035d84" providerId="ADAL" clId="{6D80AEE8-0CA0-40B7-8691-84FF629D1121}" dt="2022-09-07T12:33:21.125" v="198" actId="20577"/>
          <ac:spMkLst>
            <pc:docMk/>
            <pc:sldMk cId="2345621018" sldId="584"/>
            <ac:spMk id="5" creationId="{6A67270A-F200-98CD-A888-312BBF8B590B}"/>
          </ac:spMkLst>
        </pc:spChg>
        <pc:spChg chg="mod">
          <ac:chgData name="Nina Hoppmann" userId="abf8e773-6d5e-46f4-a212-b7a3b8035d84" providerId="ADAL" clId="{6D80AEE8-0CA0-40B7-8691-84FF629D1121}" dt="2022-09-07T12:33:17.726" v="195" actId="20577"/>
          <ac:spMkLst>
            <pc:docMk/>
            <pc:sldMk cId="2345621018" sldId="584"/>
            <ac:spMk id="8" creationId="{EE96FDCE-05E6-DF35-08A5-887F5090F6C6}"/>
          </ac:spMkLst>
        </pc:spChg>
      </pc:sldChg>
      <pc:sldChg chg="del">
        <pc:chgData name="Nina Hoppmann" userId="abf8e773-6d5e-46f4-a212-b7a3b8035d84" providerId="ADAL" clId="{6D80AEE8-0CA0-40B7-8691-84FF629D1121}" dt="2022-08-23T11:37:49.946" v="0" actId="47"/>
        <pc:sldMkLst>
          <pc:docMk/>
          <pc:sldMk cId="1050024487" sldId="586"/>
        </pc:sldMkLst>
      </pc:sldChg>
      <pc:sldChg chg="del">
        <pc:chgData name="Nina Hoppmann" userId="abf8e773-6d5e-46f4-a212-b7a3b8035d84" providerId="ADAL" clId="{6D80AEE8-0CA0-40B7-8691-84FF629D1121}" dt="2022-08-23T11:37:50.822" v="1" actId="47"/>
        <pc:sldMkLst>
          <pc:docMk/>
          <pc:sldMk cId="3629278916" sldId="670"/>
        </pc:sldMkLst>
      </pc:sldChg>
      <pc:sldChg chg="del">
        <pc:chgData name="Nina Hoppmann" userId="abf8e773-6d5e-46f4-a212-b7a3b8035d84" providerId="ADAL" clId="{6D80AEE8-0CA0-40B7-8691-84FF629D1121}" dt="2022-08-23T11:38:00.519" v="10" actId="47"/>
        <pc:sldMkLst>
          <pc:docMk/>
          <pc:sldMk cId="4115037346" sldId="673"/>
        </pc:sldMkLst>
      </pc:sldChg>
      <pc:sldChg chg="del">
        <pc:chgData name="Nina Hoppmann" userId="abf8e773-6d5e-46f4-a212-b7a3b8035d84" providerId="ADAL" clId="{6D80AEE8-0CA0-40B7-8691-84FF629D1121}" dt="2022-09-08T09:26:44.321" v="201" actId="47"/>
        <pc:sldMkLst>
          <pc:docMk/>
          <pc:sldMk cId="1987671982" sldId="674"/>
        </pc:sldMkLst>
      </pc:sldChg>
      <pc:sldChg chg="modSp add mod ord">
        <pc:chgData name="Nina Hoppmann" userId="abf8e773-6d5e-46f4-a212-b7a3b8035d84" providerId="ADAL" clId="{6D80AEE8-0CA0-40B7-8691-84FF629D1121}" dt="2022-08-23T11:48:22.544" v="157"/>
        <pc:sldMkLst>
          <pc:docMk/>
          <pc:sldMk cId="4212788874" sldId="675"/>
        </pc:sldMkLst>
        <pc:spChg chg="mod">
          <ac:chgData name="Nina Hoppmann" userId="abf8e773-6d5e-46f4-a212-b7a3b8035d84" providerId="ADAL" clId="{6D80AEE8-0CA0-40B7-8691-84FF629D1121}" dt="2022-08-23T11:45:44.037" v="129" actId="20577"/>
          <ac:spMkLst>
            <pc:docMk/>
            <pc:sldMk cId="4212788874" sldId="675"/>
            <ac:spMk id="5" creationId="{6A67270A-F200-98CD-A888-312BBF8B590B}"/>
          </ac:spMkLst>
        </pc:spChg>
        <pc:spChg chg="mod">
          <ac:chgData name="Nina Hoppmann" userId="abf8e773-6d5e-46f4-a212-b7a3b8035d84" providerId="ADAL" clId="{6D80AEE8-0CA0-40B7-8691-84FF629D1121}" dt="2022-08-23T11:43:26.457" v="97" actId="27636"/>
          <ac:spMkLst>
            <pc:docMk/>
            <pc:sldMk cId="4212788874" sldId="675"/>
            <ac:spMk id="8" creationId="{EE96FDCE-05E6-DF35-08A5-887F5090F6C6}"/>
          </ac:spMkLst>
        </pc:spChg>
      </pc:sldChg>
      <pc:sldChg chg="modSp add mod">
        <pc:chgData name="Nina Hoppmann" userId="abf8e773-6d5e-46f4-a212-b7a3b8035d84" providerId="ADAL" clId="{6D80AEE8-0CA0-40B7-8691-84FF629D1121}" dt="2022-08-23T11:47:32.188" v="152" actId="20577"/>
        <pc:sldMkLst>
          <pc:docMk/>
          <pc:sldMk cId="1156035938" sldId="676"/>
        </pc:sldMkLst>
        <pc:spChg chg="mod">
          <ac:chgData name="Nina Hoppmann" userId="abf8e773-6d5e-46f4-a212-b7a3b8035d84" providerId="ADAL" clId="{6D80AEE8-0CA0-40B7-8691-84FF629D1121}" dt="2022-08-23T11:47:32.188" v="152" actId="20577"/>
          <ac:spMkLst>
            <pc:docMk/>
            <pc:sldMk cId="1156035938" sldId="676"/>
            <ac:spMk id="5" creationId="{6A67270A-F200-98CD-A888-312BBF8B590B}"/>
          </ac:spMkLst>
        </pc:spChg>
        <pc:spChg chg="mod">
          <ac:chgData name="Nina Hoppmann" userId="abf8e773-6d5e-46f4-a212-b7a3b8035d84" providerId="ADAL" clId="{6D80AEE8-0CA0-40B7-8691-84FF629D1121}" dt="2022-08-23T11:46:14.164" v="138" actId="27636"/>
          <ac:spMkLst>
            <pc:docMk/>
            <pc:sldMk cId="1156035938" sldId="676"/>
            <ac:spMk id="8" creationId="{EE96FDCE-05E6-DF35-08A5-887F5090F6C6}"/>
          </ac:spMkLst>
        </pc:spChg>
      </pc:sldChg>
      <pc:sldChg chg="modSp add mod">
        <pc:chgData name="Nina Hoppmann" userId="abf8e773-6d5e-46f4-a212-b7a3b8035d84" providerId="ADAL" clId="{6D80AEE8-0CA0-40B7-8691-84FF629D1121}" dt="2022-08-23T11:49:34.644" v="192" actId="20577"/>
        <pc:sldMkLst>
          <pc:docMk/>
          <pc:sldMk cId="22912399" sldId="677"/>
        </pc:sldMkLst>
        <pc:spChg chg="mod">
          <ac:chgData name="Nina Hoppmann" userId="abf8e773-6d5e-46f4-a212-b7a3b8035d84" providerId="ADAL" clId="{6D80AEE8-0CA0-40B7-8691-84FF629D1121}" dt="2022-08-23T11:49:34.644" v="192" actId="20577"/>
          <ac:spMkLst>
            <pc:docMk/>
            <pc:sldMk cId="22912399" sldId="677"/>
            <ac:spMk id="5" creationId="{6A67270A-F200-98CD-A888-312BBF8B590B}"/>
          </ac:spMkLst>
        </pc:spChg>
        <pc:spChg chg="mod">
          <ac:chgData name="Nina Hoppmann" userId="abf8e773-6d5e-46f4-a212-b7a3b8035d84" providerId="ADAL" clId="{6D80AEE8-0CA0-40B7-8691-84FF629D1121}" dt="2022-08-23T11:48:35.035" v="165" actId="27636"/>
          <ac:spMkLst>
            <pc:docMk/>
            <pc:sldMk cId="22912399" sldId="677"/>
            <ac:spMk id="8" creationId="{EE96FDCE-05E6-DF35-08A5-887F5090F6C6}"/>
          </ac:spMkLst>
        </pc:spChg>
      </pc:sldChg>
      <pc:sldChg chg="add">
        <pc:chgData name="Nina Hoppmann" userId="abf8e773-6d5e-46f4-a212-b7a3b8035d84" providerId="ADAL" clId="{6D80AEE8-0CA0-40B7-8691-84FF629D1121}" dt="2022-09-08T09:26:39.021" v="199"/>
        <pc:sldMkLst>
          <pc:docMk/>
          <pc:sldMk cId="3617946654" sldId="678"/>
        </pc:sldMkLst>
      </pc:sldChg>
      <pc:sldChg chg="add">
        <pc:chgData name="Nina Hoppmann" userId="abf8e773-6d5e-46f4-a212-b7a3b8035d84" providerId="ADAL" clId="{6D80AEE8-0CA0-40B7-8691-84FF629D1121}" dt="2022-09-08T09:26:43.128" v="200"/>
        <pc:sldMkLst>
          <pc:docMk/>
          <pc:sldMk cId="1483995241" sldId="679"/>
        </pc:sldMkLst>
      </pc:sldChg>
    </pc:docChg>
  </pc:docChgLst>
  <pc:docChgLst>
    <pc:chgData name="Nina Hoppmann" userId="abf8e773-6d5e-46f4-a212-b7a3b8035d84" providerId="ADAL" clId="{C5C6877A-4259-46C3-A5DE-027C423FCAE6}"/>
    <pc:docChg chg="undo redo custSel addSld delSld modSld sldOrd delMainMaster">
      <pc:chgData name="Nina Hoppmann" userId="abf8e773-6d5e-46f4-a212-b7a3b8035d84" providerId="ADAL" clId="{C5C6877A-4259-46C3-A5DE-027C423FCAE6}" dt="2022-10-05T06:06:00.867" v="2604"/>
      <pc:docMkLst>
        <pc:docMk/>
      </pc:docMkLst>
      <pc:sldChg chg="addSp delSp modSp del mod modShow">
        <pc:chgData name="Nina Hoppmann" userId="abf8e773-6d5e-46f4-a212-b7a3b8035d84" providerId="ADAL" clId="{C5C6877A-4259-46C3-A5DE-027C423FCAE6}" dt="2022-10-05T05:50:19.479" v="2599" actId="2696"/>
        <pc:sldMkLst>
          <pc:docMk/>
          <pc:sldMk cId="2963338788" sldId="267"/>
        </pc:sldMkLst>
        <pc:spChg chg="mod">
          <ac:chgData name="Nina Hoppmann" userId="abf8e773-6d5e-46f4-a212-b7a3b8035d84" providerId="ADAL" clId="{C5C6877A-4259-46C3-A5DE-027C423FCAE6}" dt="2022-09-30T08:52:24.504" v="441" actId="20577"/>
          <ac:spMkLst>
            <pc:docMk/>
            <pc:sldMk cId="2963338788" sldId="267"/>
            <ac:spMk id="4" creationId="{1D667AF6-0471-2744-A65F-7889529BE92E}"/>
          </ac:spMkLst>
        </pc:spChg>
        <pc:spChg chg="del mod">
          <ac:chgData name="Nina Hoppmann" userId="abf8e773-6d5e-46f4-a212-b7a3b8035d84" providerId="ADAL" clId="{C5C6877A-4259-46C3-A5DE-027C423FCAE6}" dt="2022-09-30T08:52:28.695" v="443" actId="478"/>
          <ac:spMkLst>
            <pc:docMk/>
            <pc:sldMk cId="2963338788" sldId="267"/>
            <ac:spMk id="5" creationId="{1830DD61-A7C4-8B47-90B6-EE8378635DA8}"/>
          </ac:spMkLst>
        </pc:spChg>
        <pc:spChg chg="add del mod">
          <ac:chgData name="Nina Hoppmann" userId="abf8e773-6d5e-46f4-a212-b7a3b8035d84" providerId="ADAL" clId="{C5C6877A-4259-46C3-A5DE-027C423FCAE6}" dt="2022-09-30T08:52:32.138" v="446" actId="478"/>
          <ac:spMkLst>
            <pc:docMk/>
            <pc:sldMk cId="2963338788" sldId="267"/>
            <ac:spMk id="6" creationId="{711C4DD5-A075-1AE2-FB19-FA2995FA4244}"/>
          </ac:spMkLst>
        </pc:spChg>
        <pc:spChg chg="del">
          <ac:chgData name="Nina Hoppmann" userId="abf8e773-6d5e-46f4-a212-b7a3b8035d84" providerId="ADAL" clId="{C5C6877A-4259-46C3-A5DE-027C423FCAE6}" dt="2022-09-30T08:52:33.306" v="447" actId="478"/>
          <ac:spMkLst>
            <pc:docMk/>
            <pc:sldMk cId="2963338788" sldId="267"/>
            <ac:spMk id="13" creationId="{A1CF5A53-8139-BE8B-E3FE-4323E1FA7076}"/>
          </ac:spMkLst>
        </pc:spChg>
        <pc:picChg chg="del">
          <ac:chgData name="Nina Hoppmann" userId="abf8e773-6d5e-46f4-a212-b7a3b8035d84" providerId="ADAL" clId="{C5C6877A-4259-46C3-A5DE-027C423FCAE6}" dt="2022-09-30T08:52:30.357" v="445" actId="478"/>
          <ac:picMkLst>
            <pc:docMk/>
            <pc:sldMk cId="2963338788" sldId="267"/>
            <ac:picMk id="3" creationId="{F4AE4304-1C27-FF53-C8A4-91C0808C6ED6}"/>
          </ac:picMkLst>
        </pc:picChg>
        <pc:picChg chg="del">
          <ac:chgData name="Nina Hoppmann" userId="abf8e773-6d5e-46f4-a212-b7a3b8035d84" providerId="ADAL" clId="{C5C6877A-4259-46C3-A5DE-027C423FCAE6}" dt="2022-09-30T08:52:29.799" v="444" actId="478"/>
          <ac:picMkLst>
            <pc:docMk/>
            <pc:sldMk cId="2963338788" sldId="267"/>
            <ac:picMk id="8" creationId="{57E23AD4-94FA-7904-6AA7-30B6B281E46A}"/>
          </ac:picMkLst>
        </pc:picChg>
        <pc:picChg chg="del">
          <ac:chgData name="Nina Hoppmann" userId="abf8e773-6d5e-46f4-a212-b7a3b8035d84" providerId="ADAL" clId="{C5C6877A-4259-46C3-A5DE-027C423FCAE6}" dt="2022-09-30T08:52:34.047" v="448" actId="478"/>
          <ac:picMkLst>
            <pc:docMk/>
            <pc:sldMk cId="2963338788" sldId="267"/>
            <ac:picMk id="12" creationId="{9E740FAB-E644-D630-463B-A0BDDD591661}"/>
          </ac:picMkLst>
        </pc:picChg>
      </pc:sldChg>
      <pc:sldChg chg="modSp mod">
        <pc:chgData name="Nina Hoppmann" userId="abf8e773-6d5e-46f4-a212-b7a3b8035d84" providerId="ADAL" clId="{C5C6877A-4259-46C3-A5DE-027C423FCAE6}" dt="2022-09-30T11:01:52.135" v="700" actId="20577"/>
        <pc:sldMkLst>
          <pc:docMk/>
          <pc:sldMk cId="1528701563" sldId="268"/>
        </pc:sldMkLst>
        <pc:spChg chg="mod">
          <ac:chgData name="Nina Hoppmann" userId="abf8e773-6d5e-46f4-a212-b7a3b8035d84" providerId="ADAL" clId="{C5C6877A-4259-46C3-A5DE-027C423FCAE6}" dt="2022-09-30T11:01:52.135" v="700" actId="20577"/>
          <ac:spMkLst>
            <pc:docMk/>
            <pc:sldMk cId="1528701563" sldId="268"/>
            <ac:spMk id="3" creationId="{BB75AFD3-8902-ED4C-85DF-96D1F705F834}"/>
          </ac:spMkLst>
        </pc:spChg>
        <pc:spChg chg="mod">
          <ac:chgData name="Nina Hoppmann" userId="abf8e773-6d5e-46f4-a212-b7a3b8035d84" providerId="ADAL" clId="{C5C6877A-4259-46C3-A5DE-027C423FCAE6}" dt="2022-09-30T08:43:26.697" v="135" actId="20577"/>
          <ac:spMkLst>
            <pc:docMk/>
            <pc:sldMk cId="1528701563" sldId="268"/>
            <ac:spMk id="4" creationId="{51378AAB-87B3-D04B-8DA3-EC3BCC2DC6D1}"/>
          </ac:spMkLst>
        </pc:spChg>
      </pc:sldChg>
      <pc:sldChg chg="del">
        <pc:chgData name="Nina Hoppmann" userId="abf8e773-6d5e-46f4-a212-b7a3b8035d84" providerId="ADAL" clId="{C5C6877A-4259-46C3-A5DE-027C423FCAE6}" dt="2022-09-30T08:50:05.086" v="362" actId="47"/>
        <pc:sldMkLst>
          <pc:docMk/>
          <pc:sldMk cId="616872702" sldId="269"/>
        </pc:sldMkLst>
      </pc:sldChg>
      <pc:sldChg chg="del">
        <pc:chgData name="Nina Hoppmann" userId="abf8e773-6d5e-46f4-a212-b7a3b8035d84" providerId="ADAL" clId="{C5C6877A-4259-46C3-A5DE-027C423FCAE6}" dt="2022-09-30T08:50:05.086" v="362" actId="47"/>
        <pc:sldMkLst>
          <pc:docMk/>
          <pc:sldMk cId="3539924168" sldId="270"/>
        </pc:sldMkLst>
      </pc:sldChg>
      <pc:sldChg chg="add del">
        <pc:chgData name="Nina Hoppmann" userId="abf8e773-6d5e-46f4-a212-b7a3b8035d84" providerId="ADAL" clId="{C5C6877A-4259-46C3-A5DE-027C423FCAE6}" dt="2022-10-05T06:06:00.867" v="2604"/>
        <pc:sldMkLst>
          <pc:docMk/>
          <pc:sldMk cId="744501409" sldId="277"/>
        </pc:sldMkLst>
      </pc:sldChg>
      <pc:sldChg chg="modSp mod">
        <pc:chgData name="Nina Hoppmann" userId="abf8e773-6d5e-46f4-a212-b7a3b8035d84" providerId="ADAL" clId="{C5C6877A-4259-46C3-A5DE-027C423FCAE6}" dt="2022-10-04T08:27:25.323" v="1554" actId="20577"/>
        <pc:sldMkLst>
          <pc:docMk/>
          <pc:sldMk cId="2389805140" sldId="278"/>
        </pc:sldMkLst>
        <pc:spChg chg="mod">
          <ac:chgData name="Nina Hoppmann" userId="abf8e773-6d5e-46f4-a212-b7a3b8035d84" providerId="ADAL" clId="{C5C6877A-4259-46C3-A5DE-027C423FCAE6}" dt="2022-09-30T08:53:18.632" v="466" actId="20577"/>
          <ac:spMkLst>
            <pc:docMk/>
            <pc:sldMk cId="2389805140" sldId="278"/>
            <ac:spMk id="2" creationId="{D9A95404-AD38-EE48-B3FB-0616DBF7156A}"/>
          </ac:spMkLst>
        </pc:spChg>
        <pc:spChg chg="mod">
          <ac:chgData name="Nina Hoppmann" userId="abf8e773-6d5e-46f4-a212-b7a3b8035d84" providerId="ADAL" clId="{C5C6877A-4259-46C3-A5DE-027C423FCAE6}" dt="2022-10-04T08:27:25.323" v="1554" actId="20577"/>
          <ac:spMkLst>
            <pc:docMk/>
            <pc:sldMk cId="2389805140" sldId="278"/>
            <ac:spMk id="8" creationId="{DB577497-791C-59C9-E14D-4119F092368D}"/>
          </ac:spMkLst>
        </pc:spChg>
      </pc:sldChg>
      <pc:sldChg chg="add del">
        <pc:chgData name="Nina Hoppmann" userId="abf8e773-6d5e-46f4-a212-b7a3b8035d84" providerId="ADAL" clId="{C5C6877A-4259-46C3-A5DE-027C423FCAE6}" dt="2022-10-05T06:06:00.867" v="2604"/>
        <pc:sldMkLst>
          <pc:docMk/>
          <pc:sldMk cId="2884069307" sldId="282"/>
        </pc:sldMkLst>
      </pc:sldChg>
      <pc:sldChg chg="add del">
        <pc:chgData name="Nina Hoppmann" userId="abf8e773-6d5e-46f4-a212-b7a3b8035d84" providerId="ADAL" clId="{C5C6877A-4259-46C3-A5DE-027C423FCAE6}" dt="2022-10-05T06:06:00.867" v="2604"/>
        <pc:sldMkLst>
          <pc:docMk/>
          <pc:sldMk cId="2916711529" sldId="283"/>
        </pc:sldMkLst>
      </pc:sldChg>
      <pc:sldChg chg="add del">
        <pc:chgData name="Nina Hoppmann" userId="abf8e773-6d5e-46f4-a212-b7a3b8035d84" providerId="ADAL" clId="{C5C6877A-4259-46C3-A5DE-027C423FCAE6}" dt="2022-10-05T06:06:00.867" v="2604"/>
        <pc:sldMkLst>
          <pc:docMk/>
          <pc:sldMk cId="582547734" sldId="284"/>
        </pc:sldMkLst>
      </pc:sldChg>
      <pc:sldChg chg="add del">
        <pc:chgData name="Nina Hoppmann" userId="abf8e773-6d5e-46f4-a212-b7a3b8035d84" providerId="ADAL" clId="{C5C6877A-4259-46C3-A5DE-027C423FCAE6}" dt="2022-10-05T06:06:00.867" v="2604"/>
        <pc:sldMkLst>
          <pc:docMk/>
          <pc:sldMk cId="2728966475" sldId="285"/>
        </pc:sldMkLst>
      </pc:sldChg>
      <pc:sldChg chg="add del">
        <pc:chgData name="Nina Hoppmann" userId="abf8e773-6d5e-46f4-a212-b7a3b8035d84" providerId="ADAL" clId="{C5C6877A-4259-46C3-A5DE-027C423FCAE6}" dt="2022-10-05T06:06:00.867" v="2604"/>
        <pc:sldMkLst>
          <pc:docMk/>
          <pc:sldMk cId="790785856" sldId="286"/>
        </pc:sldMkLst>
      </pc:sldChg>
      <pc:sldChg chg="add del">
        <pc:chgData name="Nina Hoppmann" userId="abf8e773-6d5e-46f4-a212-b7a3b8035d84" providerId="ADAL" clId="{C5C6877A-4259-46C3-A5DE-027C423FCAE6}" dt="2022-10-05T06:06:00.867" v="2604"/>
        <pc:sldMkLst>
          <pc:docMk/>
          <pc:sldMk cId="202358896" sldId="287"/>
        </pc:sldMkLst>
      </pc:sldChg>
      <pc:sldChg chg="add del">
        <pc:chgData name="Nina Hoppmann" userId="abf8e773-6d5e-46f4-a212-b7a3b8035d84" providerId="ADAL" clId="{C5C6877A-4259-46C3-A5DE-027C423FCAE6}" dt="2022-10-05T06:06:00.867" v="2604"/>
        <pc:sldMkLst>
          <pc:docMk/>
          <pc:sldMk cId="4267132087" sldId="288"/>
        </pc:sldMkLst>
      </pc:sldChg>
      <pc:sldChg chg="add del">
        <pc:chgData name="Nina Hoppmann" userId="abf8e773-6d5e-46f4-a212-b7a3b8035d84" providerId="ADAL" clId="{C5C6877A-4259-46C3-A5DE-027C423FCAE6}" dt="2022-10-05T06:06:00.867" v="2604"/>
        <pc:sldMkLst>
          <pc:docMk/>
          <pc:sldMk cId="808533382" sldId="289"/>
        </pc:sldMkLst>
      </pc:sldChg>
      <pc:sldChg chg="add del">
        <pc:chgData name="Nina Hoppmann" userId="abf8e773-6d5e-46f4-a212-b7a3b8035d84" providerId="ADAL" clId="{C5C6877A-4259-46C3-A5DE-027C423FCAE6}" dt="2022-10-05T06:06:00.867" v="2604"/>
        <pc:sldMkLst>
          <pc:docMk/>
          <pc:sldMk cId="3623022330" sldId="290"/>
        </pc:sldMkLst>
      </pc:sldChg>
      <pc:sldChg chg="add del">
        <pc:chgData name="Nina Hoppmann" userId="abf8e773-6d5e-46f4-a212-b7a3b8035d84" providerId="ADAL" clId="{C5C6877A-4259-46C3-A5DE-027C423FCAE6}" dt="2022-10-05T06:06:00.867" v="2604"/>
        <pc:sldMkLst>
          <pc:docMk/>
          <pc:sldMk cId="349540927" sldId="292"/>
        </pc:sldMkLst>
      </pc:sldChg>
      <pc:sldChg chg="add del">
        <pc:chgData name="Nina Hoppmann" userId="abf8e773-6d5e-46f4-a212-b7a3b8035d84" providerId="ADAL" clId="{C5C6877A-4259-46C3-A5DE-027C423FCAE6}" dt="2022-10-05T06:06:00.867" v="2604"/>
        <pc:sldMkLst>
          <pc:docMk/>
          <pc:sldMk cId="3399912673" sldId="293"/>
        </pc:sldMkLst>
      </pc:sldChg>
      <pc:sldChg chg="modSp mod">
        <pc:chgData name="Nina Hoppmann" userId="abf8e773-6d5e-46f4-a212-b7a3b8035d84" providerId="ADAL" clId="{C5C6877A-4259-46C3-A5DE-027C423FCAE6}" dt="2022-10-05T05:35:52.392" v="2535" actId="20577"/>
        <pc:sldMkLst>
          <pc:docMk/>
          <pc:sldMk cId="2416609646" sldId="303"/>
        </pc:sldMkLst>
        <pc:spChg chg="mod">
          <ac:chgData name="Nina Hoppmann" userId="abf8e773-6d5e-46f4-a212-b7a3b8035d84" providerId="ADAL" clId="{C5C6877A-4259-46C3-A5DE-027C423FCAE6}" dt="2022-10-05T05:35:52.392" v="2535" actId="20577"/>
          <ac:spMkLst>
            <pc:docMk/>
            <pc:sldMk cId="2416609646" sldId="303"/>
            <ac:spMk id="3" creationId="{CC31523A-CB58-D14D-9115-7E9F7D66F22F}"/>
          </ac:spMkLst>
        </pc:spChg>
      </pc:sldChg>
      <pc:sldChg chg="modSp mod">
        <pc:chgData name="Nina Hoppmann" userId="abf8e773-6d5e-46f4-a212-b7a3b8035d84" providerId="ADAL" clId="{C5C6877A-4259-46C3-A5DE-027C423FCAE6}" dt="2022-10-05T05:36:08.977" v="2550" actId="20577"/>
        <pc:sldMkLst>
          <pc:docMk/>
          <pc:sldMk cId="407493488" sldId="310"/>
        </pc:sldMkLst>
        <pc:spChg chg="mod">
          <ac:chgData name="Nina Hoppmann" userId="abf8e773-6d5e-46f4-a212-b7a3b8035d84" providerId="ADAL" clId="{C5C6877A-4259-46C3-A5DE-027C423FCAE6}" dt="2022-10-05T05:36:08.977" v="2550" actId="20577"/>
          <ac:spMkLst>
            <pc:docMk/>
            <pc:sldMk cId="407493488" sldId="310"/>
            <ac:spMk id="8" creationId="{54BABEA5-12EB-8A47-B71D-9EC983F4869D}"/>
          </ac:spMkLst>
        </pc:spChg>
      </pc:sldChg>
      <pc:sldChg chg="addSp modSp add del mod">
        <pc:chgData name="Nina Hoppmann" userId="abf8e773-6d5e-46f4-a212-b7a3b8035d84" providerId="ADAL" clId="{C5C6877A-4259-46C3-A5DE-027C423FCAE6}" dt="2022-10-04T14:45:12.729" v="2114" actId="1038"/>
        <pc:sldMkLst>
          <pc:docMk/>
          <pc:sldMk cId="394840601" sldId="543"/>
        </pc:sldMkLst>
        <pc:spChg chg="add mod">
          <ac:chgData name="Nina Hoppmann" userId="abf8e773-6d5e-46f4-a212-b7a3b8035d84" providerId="ADAL" clId="{C5C6877A-4259-46C3-A5DE-027C423FCAE6}" dt="2022-10-04T14:45:12.729" v="2114" actId="1038"/>
          <ac:spMkLst>
            <pc:docMk/>
            <pc:sldMk cId="394840601" sldId="543"/>
            <ac:spMk id="2" creationId="{D1E0C362-A048-3F9E-363D-4DA02B59C18F}"/>
          </ac:spMkLst>
        </pc:spChg>
        <pc:spChg chg="add mod">
          <ac:chgData name="Nina Hoppmann" userId="abf8e773-6d5e-46f4-a212-b7a3b8035d84" providerId="ADAL" clId="{C5C6877A-4259-46C3-A5DE-027C423FCAE6}" dt="2022-10-04T07:53:12.322" v="1349" actId="14100"/>
          <ac:spMkLst>
            <pc:docMk/>
            <pc:sldMk cId="394840601" sldId="543"/>
            <ac:spMk id="4" creationId="{E7D988E1-FB1D-918A-F2F6-01E94CAA23C3}"/>
          </ac:spMkLst>
        </pc:spChg>
        <pc:spChg chg="mod">
          <ac:chgData name="Nina Hoppmann" userId="abf8e773-6d5e-46f4-a212-b7a3b8035d84" providerId="ADAL" clId="{C5C6877A-4259-46C3-A5DE-027C423FCAE6}" dt="2022-10-04T14:44:57.423" v="2105" actId="1038"/>
          <ac:spMkLst>
            <pc:docMk/>
            <pc:sldMk cId="394840601" sldId="543"/>
            <ac:spMk id="8" creationId="{54BABEA5-12EB-8A47-B71D-9EC983F4869D}"/>
          </ac:spMkLst>
        </pc:spChg>
      </pc:sldChg>
      <pc:sldChg chg="addSp delSp modSp mod">
        <pc:chgData name="Nina Hoppmann" userId="abf8e773-6d5e-46f4-a212-b7a3b8035d84" providerId="ADAL" clId="{C5C6877A-4259-46C3-A5DE-027C423FCAE6}" dt="2022-10-04T14:10:46.471" v="1929" actId="962"/>
        <pc:sldMkLst>
          <pc:docMk/>
          <pc:sldMk cId="2887527906" sldId="565"/>
        </pc:sldMkLst>
        <pc:spChg chg="add mod">
          <ac:chgData name="Nina Hoppmann" userId="abf8e773-6d5e-46f4-a212-b7a3b8035d84" providerId="ADAL" clId="{C5C6877A-4259-46C3-A5DE-027C423FCAE6}" dt="2022-10-04T14:06:20.203" v="1926" actId="1036"/>
          <ac:spMkLst>
            <pc:docMk/>
            <pc:sldMk cId="2887527906" sldId="565"/>
            <ac:spMk id="2" creationId="{153B2AF8-B2FF-AC7F-AF7B-82CBB14B0999}"/>
          </ac:spMkLst>
        </pc:spChg>
        <pc:picChg chg="add del mod">
          <ac:chgData name="Nina Hoppmann" userId="abf8e773-6d5e-46f4-a212-b7a3b8035d84" providerId="ADAL" clId="{C5C6877A-4259-46C3-A5DE-027C423FCAE6}" dt="2022-10-04T12:58:32.732" v="1598" actId="478"/>
          <ac:picMkLst>
            <pc:docMk/>
            <pc:sldMk cId="2887527906" sldId="565"/>
            <ac:picMk id="3" creationId="{5A8523FD-D45D-06AE-1BF0-7A2EDD55AFC3}"/>
          </ac:picMkLst>
        </pc:picChg>
        <pc:picChg chg="del">
          <ac:chgData name="Nina Hoppmann" userId="abf8e773-6d5e-46f4-a212-b7a3b8035d84" providerId="ADAL" clId="{C5C6877A-4259-46C3-A5DE-027C423FCAE6}" dt="2022-09-30T08:40:35.515" v="0" actId="478"/>
          <ac:picMkLst>
            <pc:docMk/>
            <pc:sldMk cId="2887527906" sldId="565"/>
            <ac:picMk id="3" creationId="{675B0BDD-F6F8-ECF1-154D-E907020642C2}"/>
          </ac:picMkLst>
        </pc:picChg>
        <pc:picChg chg="add mod">
          <ac:chgData name="Nina Hoppmann" userId="abf8e773-6d5e-46f4-a212-b7a3b8035d84" providerId="ADAL" clId="{C5C6877A-4259-46C3-A5DE-027C423FCAE6}" dt="2022-10-04T14:10:46.471" v="1929" actId="962"/>
          <ac:picMkLst>
            <pc:docMk/>
            <pc:sldMk cId="2887527906" sldId="565"/>
            <ac:picMk id="4" creationId="{0F2F8569-B048-2FF8-14B1-703FBEFA4E04}"/>
          </ac:picMkLst>
        </pc:picChg>
        <pc:picChg chg="add del mod">
          <ac:chgData name="Nina Hoppmann" userId="abf8e773-6d5e-46f4-a212-b7a3b8035d84" providerId="ADAL" clId="{C5C6877A-4259-46C3-A5DE-027C423FCAE6}" dt="2022-10-04T12:59:15.423" v="1605" actId="478"/>
          <ac:picMkLst>
            <pc:docMk/>
            <pc:sldMk cId="2887527906" sldId="565"/>
            <ac:picMk id="5" creationId="{AEAFDDB6-8A25-B7E2-91C9-5FCBA452B3C4}"/>
          </ac:picMkLst>
        </pc:picChg>
      </pc:sldChg>
      <pc:sldChg chg="delSp modSp del mod modShow">
        <pc:chgData name="Nina Hoppmann" userId="abf8e773-6d5e-46f4-a212-b7a3b8035d84" providerId="ADAL" clId="{C5C6877A-4259-46C3-A5DE-027C423FCAE6}" dt="2022-10-04T13:51:48.925" v="1856" actId="47"/>
        <pc:sldMkLst>
          <pc:docMk/>
          <pc:sldMk cId="1202029963" sldId="569"/>
        </pc:sldMkLst>
        <pc:spChg chg="mod">
          <ac:chgData name="Nina Hoppmann" userId="abf8e773-6d5e-46f4-a212-b7a3b8035d84" providerId="ADAL" clId="{C5C6877A-4259-46C3-A5DE-027C423FCAE6}" dt="2022-10-03T12:19:01.651" v="1200" actId="20577"/>
          <ac:spMkLst>
            <pc:docMk/>
            <pc:sldMk cId="1202029963" sldId="569"/>
            <ac:spMk id="7" creationId="{3D78649E-5863-1284-4491-0FDEE7C91F80}"/>
          </ac:spMkLst>
        </pc:spChg>
        <pc:spChg chg="mod">
          <ac:chgData name="Nina Hoppmann" userId="abf8e773-6d5e-46f4-a212-b7a3b8035d84" providerId="ADAL" clId="{C5C6877A-4259-46C3-A5DE-027C423FCAE6}" dt="2022-09-30T10:43:56.800" v="474"/>
          <ac:spMkLst>
            <pc:docMk/>
            <pc:sldMk cId="1202029963" sldId="569"/>
            <ac:spMk id="10" creationId="{383684F2-1A6F-5AFC-0874-477932D22E06}"/>
          </ac:spMkLst>
        </pc:spChg>
        <pc:picChg chg="del">
          <ac:chgData name="Nina Hoppmann" userId="abf8e773-6d5e-46f4-a212-b7a3b8035d84" providerId="ADAL" clId="{C5C6877A-4259-46C3-A5DE-027C423FCAE6}" dt="2022-09-30T10:43:58.023" v="475" actId="478"/>
          <ac:picMkLst>
            <pc:docMk/>
            <pc:sldMk cId="1202029963" sldId="569"/>
            <ac:picMk id="11" creationId="{D350274A-5DDC-C35F-6251-C1200EE990D5}"/>
          </ac:picMkLst>
        </pc:picChg>
      </pc:sldChg>
      <pc:sldChg chg="modSp mod">
        <pc:chgData name="Nina Hoppmann" userId="abf8e773-6d5e-46f4-a212-b7a3b8035d84" providerId="ADAL" clId="{C5C6877A-4259-46C3-A5DE-027C423FCAE6}" dt="2022-10-03T08:01:13.838" v="1182" actId="27636"/>
        <pc:sldMkLst>
          <pc:docMk/>
          <pc:sldMk cId="2802556739" sldId="580"/>
        </pc:sldMkLst>
        <pc:spChg chg="mod">
          <ac:chgData name="Nina Hoppmann" userId="abf8e773-6d5e-46f4-a212-b7a3b8035d84" providerId="ADAL" clId="{C5C6877A-4259-46C3-A5DE-027C423FCAE6}" dt="2022-10-03T07:41:10.973" v="1059" actId="1035"/>
          <ac:spMkLst>
            <pc:docMk/>
            <pc:sldMk cId="2802556739" sldId="580"/>
            <ac:spMk id="5" creationId="{6A67270A-F200-98CD-A888-312BBF8B590B}"/>
          </ac:spMkLst>
        </pc:spChg>
        <pc:spChg chg="mod">
          <ac:chgData name="Nina Hoppmann" userId="abf8e773-6d5e-46f4-a212-b7a3b8035d84" providerId="ADAL" clId="{C5C6877A-4259-46C3-A5DE-027C423FCAE6}" dt="2022-10-03T08:01:13.838" v="1182" actId="27636"/>
          <ac:spMkLst>
            <pc:docMk/>
            <pc:sldMk cId="2802556739" sldId="580"/>
            <ac:spMk id="8" creationId="{EE96FDCE-05E6-DF35-08A5-887F5090F6C6}"/>
          </ac:spMkLst>
        </pc:spChg>
      </pc:sldChg>
      <pc:sldChg chg="modSp mod">
        <pc:chgData name="Nina Hoppmann" userId="abf8e773-6d5e-46f4-a212-b7a3b8035d84" providerId="ADAL" clId="{C5C6877A-4259-46C3-A5DE-027C423FCAE6}" dt="2022-10-05T05:44:37.884" v="2590" actId="6549"/>
        <pc:sldMkLst>
          <pc:docMk/>
          <pc:sldMk cId="2345621018" sldId="584"/>
        </pc:sldMkLst>
        <pc:spChg chg="mod">
          <ac:chgData name="Nina Hoppmann" userId="abf8e773-6d5e-46f4-a212-b7a3b8035d84" providerId="ADAL" clId="{C5C6877A-4259-46C3-A5DE-027C423FCAE6}" dt="2022-10-05T05:44:37.884" v="2590" actId="6549"/>
          <ac:spMkLst>
            <pc:docMk/>
            <pc:sldMk cId="2345621018" sldId="584"/>
            <ac:spMk id="5" creationId="{6A67270A-F200-98CD-A888-312BBF8B590B}"/>
          </ac:spMkLst>
        </pc:spChg>
        <pc:spChg chg="mod">
          <ac:chgData name="Nina Hoppmann" userId="abf8e773-6d5e-46f4-a212-b7a3b8035d84" providerId="ADAL" clId="{C5C6877A-4259-46C3-A5DE-027C423FCAE6}" dt="2022-09-30T11:20:35.230" v="829" actId="20577"/>
          <ac:spMkLst>
            <pc:docMk/>
            <pc:sldMk cId="2345621018" sldId="584"/>
            <ac:spMk id="8" creationId="{EE96FDCE-05E6-DF35-08A5-887F5090F6C6}"/>
          </ac:spMkLst>
        </pc:spChg>
      </pc:sldChg>
      <pc:sldChg chg="modSp mod">
        <pc:chgData name="Nina Hoppmann" userId="abf8e773-6d5e-46f4-a212-b7a3b8035d84" providerId="ADAL" clId="{C5C6877A-4259-46C3-A5DE-027C423FCAE6}" dt="2022-10-04T08:23:54.528" v="1530" actId="20577"/>
        <pc:sldMkLst>
          <pc:docMk/>
          <pc:sldMk cId="4212788874" sldId="675"/>
        </pc:sldMkLst>
        <pc:spChg chg="mod">
          <ac:chgData name="Nina Hoppmann" userId="abf8e773-6d5e-46f4-a212-b7a3b8035d84" providerId="ADAL" clId="{C5C6877A-4259-46C3-A5DE-027C423FCAE6}" dt="2022-10-04T08:23:54.528" v="1530" actId="20577"/>
          <ac:spMkLst>
            <pc:docMk/>
            <pc:sldMk cId="4212788874" sldId="675"/>
            <ac:spMk id="5" creationId="{6A67270A-F200-98CD-A888-312BBF8B590B}"/>
          </ac:spMkLst>
        </pc:spChg>
        <pc:spChg chg="mod">
          <ac:chgData name="Nina Hoppmann" userId="abf8e773-6d5e-46f4-a212-b7a3b8035d84" providerId="ADAL" clId="{C5C6877A-4259-46C3-A5DE-027C423FCAE6}" dt="2022-10-03T08:01:22.974" v="1183" actId="255"/>
          <ac:spMkLst>
            <pc:docMk/>
            <pc:sldMk cId="4212788874" sldId="675"/>
            <ac:spMk id="8" creationId="{EE96FDCE-05E6-DF35-08A5-887F5090F6C6}"/>
          </ac:spMkLst>
        </pc:spChg>
      </pc:sldChg>
      <pc:sldChg chg="modSp mod">
        <pc:chgData name="Nina Hoppmann" userId="abf8e773-6d5e-46f4-a212-b7a3b8035d84" providerId="ADAL" clId="{C5C6877A-4259-46C3-A5DE-027C423FCAE6}" dt="2022-10-04T08:23:04.391" v="1528" actId="6549"/>
        <pc:sldMkLst>
          <pc:docMk/>
          <pc:sldMk cId="1156035938" sldId="676"/>
        </pc:sldMkLst>
        <pc:spChg chg="mod">
          <ac:chgData name="Nina Hoppmann" userId="abf8e773-6d5e-46f4-a212-b7a3b8035d84" providerId="ADAL" clId="{C5C6877A-4259-46C3-A5DE-027C423FCAE6}" dt="2022-10-04T08:23:04.391" v="1528" actId="6549"/>
          <ac:spMkLst>
            <pc:docMk/>
            <pc:sldMk cId="1156035938" sldId="676"/>
            <ac:spMk id="5" creationId="{6A67270A-F200-98CD-A888-312BBF8B590B}"/>
          </ac:spMkLst>
        </pc:spChg>
        <pc:spChg chg="mod">
          <ac:chgData name="Nina Hoppmann" userId="abf8e773-6d5e-46f4-a212-b7a3b8035d84" providerId="ADAL" clId="{C5C6877A-4259-46C3-A5DE-027C423FCAE6}" dt="2022-10-03T08:01:08.621" v="1180" actId="255"/>
          <ac:spMkLst>
            <pc:docMk/>
            <pc:sldMk cId="1156035938" sldId="676"/>
            <ac:spMk id="8" creationId="{EE96FDCE-05E6-DF35-08A5-887F5090F6C6}"/>
          </ac:spMkLst>
        </pc:spChg>
      </pc:sldChg>
      <pc:sldChg chg="del">
        <pc:chgData name="Nina Hoppmann" userId="abf8e773-6d5e-46f4-a212-b7a3b8035d84" providerId="ADAL" clId="{C5C6877A-4259-46C3-A5DE-027C423FCAE6}" dt="2022-10-03T07:41:12.893" v="1060" actId="47"/>
        <pc:sldMkLst>
          <pc:docMk/>
          <pc:sldMk cId="22912399" sldId="677"/>
        </pc:sldMkLst>
      </pc:sldChg>
      <pc:sldChg chg="del">
        <pc:chgData name="Nina Hoppmann" userId="abf8e773-6d5e-46f4-a212-b7a3b8035d84" providerId="ADAL" clId="{C5C6877A-4259-46C3-A5DE-027C423FCAE6}" dt="2022-09-30T08:53:37.746" v="471" actId="47"/>
        <pc:sldMkLst>
          <pc:docMk/>
          <pc:sldMk cId="3617946654" sldId="678"/>
        </pc:sldMkLst>
      </pc:sldChg>
      <pc:sldChg chg="del">
        <pc:chgData name="Nina Hoppmann" userId="abf8e773-6d5e-46f4-a212-b7a3b8035d84" providerId="ADAL" clId="{C5C6877A-4259-46C3-A5DE-027C423FCAE6}" dt="2022-09-30T08:53:34.927" v="470" actId="47"/>
        <pc:sldMkLst>
          <pc:docMk/>
          <pc:sldMk cId="1483995241" sldId="679"/>
        </pc:sldMkLst>
      </pc:sldChg>
      <pc:sldChg chg="modSp mod">
        <pc:chgData name="Nina Hoppmann" userId="abf8e773-6d5e-46f4-a212-b7a3b8035d84" providerId="ADAL" clId="{C5C6877A-4259-46C3-A5DE-027C423FCAE6}" dt="2022-10-04T13:36:19.492" v="1655" actId="20577"/>
        <pc:sldMkLst>
          <pc:docMk/>
          <pc:sldMk cId="3661882858" sldId="680"/>
        </pc:sldMkLst>
        <pc:spChg chg="mod">
          <ac:chgData name="Nina Hoppmann" userId="abf8e773-6d5e-46f4-a212-b7a3b8035d84" providerId="ADAL" clId="{C5C6877A-4259-46C3-A5DE-027C423FCAE6}" dt="2022-10-04T13:36:19.492" v="1655" actId="20577"/>
          <ac:spMkLst>
            <pc:docMk/>
            <pc:sldMk cId="3661882858" sldId="680"/>
            <ac:spMk id="8" creationId="{54BABEA5-12EB-8A47-B71D-9EC983F4869D}"/>
          </ac:spMkLst>
        </pc:spChg>
      </pc:sldChg>
      <pc:sldChg chg="del">
        <pc:chgData name="Nina Hoppmann" userId="abf8e773-6d5e-46f4-a212-b7a3b8035d84" providerId="ADAL" clId="{C5C6877A-4259-46C3-A5DE-027C423FCAE6}" dt="2022-09-30T08:49:08.957" v="340" actId="47"/>
        <pc:sldMkLst>
          <pc:docMk/>
          <pc:sldMk cId="2632484316" sldId="681"/>
        </pc:sldMkLst>
      </pc:sldChg>
      <pc:sldChg chg="del">
        <pc:chgData name="Nina Hoppmann" userId="abf8e773-6d5e-46f4-a212-b7a3b8035d84" providerId="ADAL" clId="{C5C6877A-4259-46C3-A5DE-027C423FCAE6}" dt="2022-09-30T08:50:05.086" v="362" actId="47"/>
        <pc:sldMkLst>
          <pc:docMk/>
          <pc:sldMk cId="3544553647" sldId="683"/>
        </pc:sldMkLst>
      </pc:sldChg>
      <pc:sldChg chg="del">
        <pc:chgData name="Nina Hoppmann" userId="abf8e773-6d5e-46f4-a212-b7a3b8035d84" providerId="ADAL" clId="{C5C6877A-4259-46C3-A5DE-027C423FCAE6}" dt="2022-09-30T08:50:05.086" v="362" actId="47"/>
        <pc:sldMkLst>
          <pc:docMk/>
          <pc:sldMk cId="3429617595" sldId="684"/>
        </pc:sldMkLst>
      </pc:sldChg>
      <pc:sldChg chg="del">
        <pc:chgData name="Nina Hoppmann" userId="abf8e773-6d5e-46f4-a212-b7a3b8035d84" providerId="ADAL" clId="{C5C6877A-4259-46C3-A5DE-027C423FCAE6}" dt="2022-09-30T10:53:39.720" v="564" actId="47"/>
        <pc:sldMkLst>
          <pc:docMk/>
          <pc:sldMk cId="3719384027" sldId="685"/>
        </pc:sldMkLst>
      </pc:sldChg>
      <pc:sldChg chg="del">
        <pc:chgData name="Nina Hoppmann" userId="abf8e773-6d5e-46f4-a212-b7a3b8035d84" providerId="ADAL" clId="{C5C6877A-4259-46C3-A5DE-027C423FCAE6}" dt="2022-09-30T10:53:40.228" v="565" actId="47"/>
        <pc:sldMkLst>
          <pc:docMk/>
          <pc:sldMk cId="197932039" sldId="686"/>
        </pc:sldMkLst>
      </pc:sldChg>
      <pc:sldChg chg="del">
        <pc:chgData name="Nina Hoppmann" userId="abf8e773-6d5e-46f4-a212-b7a3b8035d84" providerId="ADAL" clId="{C5C6877A-4259-46C3-A5DE-027C423FCAE6}" dt="2022-09-30T10:53:40.684" v="566" actId="47"/>
        <pc:sldMkLst>
          <pc:docMk/>
          <pc:sldMk cId="223797181" sldId="687"/>
        </pc:sldMkLst>
      </pc:sldChg>
      <pc:sldChg chg="del">
        <pc:chgData name="Nina Hoppmann" userId="abf8e773-6d5e-46f4-a212-b7a3b8035d84" providerId="ADAL" clId="{C5C6877A-4259-46C3-A5DE-027C423FCAE6}" dt="2022-09-30T10:53:41.153" v="567" actId="47"/>
        <pc:sldMkLst>
          <pc:docMk/>
          <pc:sldMk cId="2185272379" sldId="688"/>
        </pc:sldMkLst>
      </pc:sldChg>
      <pc:sldChg chg="del">
        <pc:chgData name="Nina Hoppmann" userId="abf8e773-6d5e-46f4-a212-b7a3b8035d84" providerId="ADAL" clId="{C5C6877A-4259-46C3-A5DE-027C423FCAE6}" dt="2022-09-30T10:53:41.802" v="568" actId="47"/>
        <pc:sldMkLst>
          <pc:docMk/>
          <pc:sldMk cId="2595922788" sldId="689"/>
        </pc:sldMkLst>
      </pc:sldChg>
      <pc:sldChg chg="del">
        <pc:chgData name="Nina Hoppmann" userId="abf8e773-6d5e-46f4-a212-b7a3b8035d84" providerId="ADAL" clId="{C5C6877A-4259-46C3-A5DE-027C423FCAE6}" dt="2022-09-30T08:52:37.842" v="449" actId="2696"/>
        <pc:sldMkLst>
          <pc:docMk/>
          <pc:sldMk cId="1595628173" sldId="690"/>
        </pc:sldMkLst>
      </pc:sldChg>
      <pc:sldChg chg="modSp add mod">
        <pc:chgData name="Nina Hoppmann" userId="abf8e773-6d5e-46f4-a212-b7a3b8035d84" providerId="ADAL" clId="{C5C6877A-4259-46C3-A5DE-027C423FCAE6}" dt="2022-09-30T11:48:55.512" v="968" actId="20577"/>
        <pc:sldMkLst>
          <pc:docMk/>
          <pc:sldMk cId="227110666" sldId="691"/>
        </pc:sldMkLst>
        <pc:spChg chg="mod">
          <ac:chgData name="Nina Hoppmann" userId="abf8e773-6d5e-46f4-a212-b7a3b8035d84" providerId="ADAL" clId="{C5C6877A-4259-46C3-A5DE-027C423FCAE6}" dt="2022-09-30T11:48:55.512" v="968" actId="20577"/>
          <ac:spMkLst>
            <pc:docMk/>
            <pc:sldMk cId="227110666" sldId="691"/>
            <ac:spMk id="8" creationId="{54BABEA5-12EB-8A47-B71D-9EC983F4869D}"/>
          </ac:spMkLst>
        </pc:spChg>
      </pc:sldChg>
      <pc:sldChg chg="modSp add del mod">
        <pc:chgData name="Nina Hoppmann" userId="abf8e773-6d5e-46f4-a212-b7a3b8035d84" providerId="ADAL" clId="{C5C6877A-4259-46C3-A5DE-027C423FCAE6}" dt="2022-09-30T08:48:44.969" v="337" actId="2696"/>
        <pc:sldMkLst>
          <pc:docMk/>
          <pc:sldMk cId="4053260183" sldId="691"/>
        </pc:sldMkLst>
        <pc:spChg chg="mod">
          <ac:chgData name="Nina Hoppmann" userId="abf8e773-6d5e-46f4-a212-b7a3b8035d84" providerId="ADAL" clId="{C5C6877A-4259-46C3-A5DE-027C423FCAE6}" dt="2022-09-30T08:45:47.483" v="329" actId="1035"/>
          <ac:spMkLst>
            <pc:docMk/>
            <pc:sldMk cId="4053260183" sldId="691"/>
            <ac:spMk id="8" creationId="{54BABEA5-12EB-8A47-B71D-9EC983F4869D}"/>
          </ac:spMkLst>
        </pc:spChg>
      </pc:sldChg>
      <pc:sldChg chg="add">
        <pc:chgData name="Nina Hoppmann" userId="abf8e773-6d5e-46f4-a212-b7a3b8035d84" providerId="ADAL" clId="{C5C6877A-4259-46C3-A5DE-027C423FCAE6}" dt="2022-09-30T08:48:48.106" v="338"/>
        <pc:sldMkLst>
          <pc:docMk/>
          <pc:sldMk cId="1904684228" sldId="692"/>
        </pc:sldMkLst>
      </pc:sldChg>
      <pc:sldChg chg="modSp add del mod">
        <pc:chgData name="Nina Hoppmann" userId="abf8e773-6d5e-46f4-a212-b7a3b8035d84" providerId="ADAL" clId="{C5C6877A-4259-46C3-A5DE-027C423FCAE6}" dt="2022-09-30T08:48:44.969" v="337" actId="2696"/>
        <pc:sldMkLst>
          <pc:docMk/>
          <pc:sldMk cId="2919820822" sldId="692"/>
        </pc:sldMkLst>
        <pc:spChg chg="mod">
          <ac:chgData name="Nina Hoppmann" userId="abf8e773-6d5e-46f4-a212-b7a3b8035d84" providerId="ADAL" clId="{C5C6877A-4259-46C3-A5DE-027C423FCAE6}" dt="2022-09-30T08:46:29.201" v="335" actId="20577"/>
          <ac:spMkLst>
            <pc:docMk/>
            <pc:sldMk cId="2919820822" sldId="692"/>
            <ac:spMk id="8" creationId="{54BABEA5-12EB-8A47-B71D-9EC983F4869D}"/>
          </ac:spMkLst>
        </pc:spChg>
      </pc:sldChg>
      <pc:sldChg chg="add del">
        <pc:chgData name="Nina Hoppmann" userId="abf8e773-6d5e-46f4-a212-b7a3b8035d84" providerId="ADAL" clId="{C5C6877A-4259-46C3-A5DE-027C423FCAE6}" dt="2022-09-30T11:48:46.368" v="966" actId="47"/>
        <pc:sldMkLst>
          <pc:docMk/>
          <pc:sldMk cId="3972523744" sldId="693"/>
        </pc:sldMkLst>
      </pc:sldChg>
      <pc:sldChg chg="modSp add del mod">
        <pc:chgData name="Nina Hoppmann" userId="abf8e773-6d5e-46f4-a212-b7a3b8035d84" providerId="ADAL" clId="{C5C6877A-4259-46C3-A5DE-027C423FCAE6}" dt="2022-10-03T13:59:59.814" v="1202" actId="47"/>
        <pc:sldMkLst>
          <pc:docMk/>
          <pc:sldMk cId="1319434788" sldId="694"/>
        </pc:sldMkLst>
        <pc:spChg chg="mod">
          <ac:chgData name="Nina Hoppmann" userId="abf8e773-6d5e-46f4-a212-b7a3b8035d84" providerId="ADAL" clId="{C5C6877A-4259-46C3-A5DE-027C423FCAE6}" dt="2022-09-30T08:52:43.440" v="456" actId="20577"/>
          <ac:spMkLst>
            <pc:docMk/>
            <pc:sldMk cId="1319434788" sldId="694"/>
            <ac:spMk id="4" creationId="{1D667AF6-0471-2744-A65F-7889529BE92E}"/>
          </ac:spMkLst>
        </pc:spChg>
      </pc:sldChg>
      <pc:sldChg chg="modSp add del mod">
        <pc:chgData name="Nina Hoppmann" userId="abf8e773-6d5e-46f4-a212-b7a3b8035d84" providerId="ADAL" clId="{C5C6877A-4259-46C3-A5DE-027C423FCAE6}" dt="2022-10-04T07:55:51.186" v="1448" actId="47"/>
        <pc:sldMkLst>
          <pc:docMk/>
          <pc:sldMk cId="1974507347" sldId="695"/>
        </pc:sldMkLst>
        <pc:spChg chg="mod">
          <ac:chgData name="Nina Hoppmann" userId="abf8e773-6d5e-46f4-a212-b7a3b8035d84" providerId="ADAL" clId="{C5C6877A-4259-46C3-A5DE-027C423FCAE6}" dt="2022-09-30T08:52:47.661" v="460" actId="20577"/>
          <ac:spMkLst>
            <pc:docMk/>
            <pc:sldMk cId="1974507347" sldId="695"/>
            <ac:spMk id="4" creationId="{1D667AF6-0471-2744-A65F-7889529BE92E}"/>
          </ac:spMkLst>
        </pc:spChg>
      </pc:sldChg>
      <pc:sldChg chg="modSp add del mod">
        <pc:chgData name="Nina Hoppmann" userId="abf8e773-6d5e-46f4-a212-b7a3b8035d84" providerId="ADAL" clId="{C5C6877A-4259-46C3-A5DE-027C423FCAE6}" dt="2022-10-04T21:01:51.195" v="2209" actId="47"/>
        <pc:sldMkLst>
          <pc:docMk/>
          <pc:sldMk cId="3357270107" sldId="696"/>
        </pc:sldMkLst>
        <pc:spChg chg="mod">
          <ac:chgData name="Nina Hoppmann" userId="abf8e773-6d5e-46f4-a212-b7a3b8035d84" providerId="ADAL" clId="{C5C6877A-4259-46C3-A5DE-027C423FCAE6}" dt="2022-09-30T08:52:52.091" v="465" actId="20577"/>
          <ac:spMkLst>
            <pc:docMk/>
            <pc:sldMk cId="3357270107" sldId="696"/>
            <ac:spMk id="4" creationId="{1D667AF6-0471-2744-A65F-7889529BE92E}"/>
          </ac:spMkLst>
        </pc:spChg>
      </pc:sldChg>
      <pc:sldChg chg="addSp modSp add mod">
        <pc:chgData name="Nina Hoppmann" userId="abf8e773-6d5e-46f4-a212-b7a3b8035d84" providerId="ADAL" clId="{C5C6877A-4259-46C3-A5DE-027C423FCAE6}" dt="2022-09-30T11:03:48.895" v="765" actId="1037"/>
        <pc:sldMkLst>
          <pc:docMk/>
          <pc:sldMk cId="114382104" sldId="697"/>
        </pc:sldMkLst>
        <pc:spChg chg="mod">
          <ac:chgData name="Nina Hoppmann" userId="abf8e773-6d5e-46f4-a212-b7a3b8035d84" providerId="ADAL" clId="{C5C6877A-4259-46C3-A5DE-027C423FCAE6}" dt="2022-09-30T10:59:44.543" v="618" actId="20577"/>
          <ac:spMkLst>
            <pc:docMk/>
            <pc:sldMk cId="114382104" sldId="697"/>
            <ac:spMk id="7" creationId="{3D78649E-5863-1284-4491-0FDEE7C91F80}"/>
          </ac:spMkLst>
        </pc:spChg>
        <pc:spChg chg="mod">
          <ac:chgData name="Nina Hoppmann" userId="abf8e773-6d5e-46f4-a212-b7a3b8035d84" providerId="ADAL" clId="{C5C6877A-4259-46C3-A5DE-027C423FCAE6}" dt="2022-09-30T10:57:42.876" v="572"/>
          <ac:spMkLst>
            <pc:docMk/>
            <pc:sldMk cId="114382104" sldId="697"/>
            <ac:spMk id="10" creationId="{383684F2-1A6F-5AFC-0874-477932D22E06}"/>
          </ac:spMkLst>
        </pc:spChg>
        <pc:picChg chg="add mod">
          <ac:chgData name="Nina Hoppmann" userId="abf8e773-6d5e-46f4-a212-b7a3b8035d84" providerId="ADAL" clId="{C5C6877A-4259-46C3-A5DE-027C423FCAE6}" dt="2022-09-30T11:03:46.022" v="754" actId="1037"/>
          <ac:picMkLst>
            <pc:docMk/>
            <pc:sldMk cId="114382104" sldId="697"/>
            <ac:picMk id="3" creationId="{CDDC4678-9529-DB53-C1EB-E77CB0F7AD00}"/>
          </ac:picMkLst>
        </pc:picChg>
        <pc:picChg chg="add mod">
          <ac:chgData name="Nina Hoppmann" userId="abf8e773-6d5e-46f4-a212-b7a3b8035d84" providerId="ADAL" clId="{C5C6877A-4259-46C3-A5DE-027C423FCAE6}" dt="2022-09-30T11:03:48.895" v="765" actId="1037"/>
          <ac:picMkLst>
            <pc:docMk/>
            <pc:sldMk cId="114382104" sldId="697"/>
            <ac:picMk id="1026" creationId="{157623AE-576D-35EC-4047-27E44D6C6010}"/>
          </ac:picMkLst>
        </pc:picChg>
      </pc:sldChg>
      <pc:sldChg chg="add">
        <pc:chgData name="Nina Hoppmann" userId="abf8e773-6d5e-46f4-a212-b7a3b8035d84" providerId="ADAL" clId="{C5C6877A-4259-46C3-A5DE-027C423FCAE6}" dt="2022-10-03T13:59:57.332" v="1201"/>
        <pc:sldMkLst>
          <pc:docMk/>
          <pc:sldMk cId="3335515024" sldId="698"/>
        </pc:sldMkLst>
      </pc:sldChg>
      <pc:sldChg chg="modSp add mod ord">
        <pc:chgData name="Nina Hoppmann" userId="abf8e773-6d5e-46f4-a212-b7a3b8035d84" providerId="ADAL" clId="{C5C6877A-4259-46C3-A5DE-027C423FCAE6}" dt="2022-10-04T08:20:21.997" v="1527"/>
        <pc:sldMkLst>
          <pc:docMk/>
          <pc:sldMk cId="581925752" sldId="699"/>
        </pc:sldMkLst>
        <pc:spChg chg="mod">
          <ac:chgData name="Nina Hoppmann" userId="abf8e773-6d5e-46f4-a212-b7a3b8035d84" providerId="ADAL" clId="{C5C6877A-4259-46C3-A5DE-027C423FCAE6}" dt="2022-10-04T07:51:30.847" v="1287" actId="20577"/>
          <ac:spMkLst>
            <pc:docMk/>
            <pc:sldMk cId="581925752" sldId="699"/>
            <ac:spMk id="8" creationId="{54BABEA5-12EB-8A47-B71D-9EC983F4869D}"/>
          </ac:spMkLst>
        </pc:spChg>
      </pc:sldChg>
      <pc:sldChg chg="add del">
        <pc:chgData name="Nina Hoppmann" userId="abf8e773-6d5e-46f4-a212-b7a3b8035d84" providerId="ADAL" clId="{C5C6877A-4259-46C3-A5DE-027C423FCAE6}" dt="2022-10-04T07:56:03.061" v="1450"/>
        <pc:sldMkLst>
          <pc:docMk/>
          <pc:sldMk cId="3212223954" sldId="700"/>
        </pc:sldMkLst>
      </pc:sldChg>
      <pc:sldChg chg="modSp add mod">
        <pc:chgData name="Nina Hoppmann" userId="abf8e773-6d5e-46f4-a212-b7a3b8035d84" providerId="ADAL" clId="{C5C6877A-4259-46C3-A5DE-027C423FCAE6}" dt="2022-10-04T07:56:50.674" v="1525" actId="1037"/>
        <pc:sldMkLst>
          <pc:docMk/>
          <pc:sldMk cId="4274976372" sldId="700"/>
        </pc:sldMkLst>
        <pc:spChg chg="mod">
          <ac:chgData name="Nina Hoppmann" userId="abf8e773-6d5e-46f4-a212-b7a3b8035d84" providerId="ADAL" clId="{C5C6877A-4259-46C3-A5DE-027C423FCAE6}" dt="2022-10-04T07:56:35.560" v="1501" actId="27636"/>
          <ac:spMkLst>
            <pc:docMk/>
            <pc:sldMk cId="4274976372" sldId="700"/>
            <ac:spMk id="4" creationId="{1D667AF6-0471-2744-A65F-7889529BE92E}"/>
          </ac:spMkLst>
        </pc:spChg>
        <pc:spChg chg="mod">
          <ac:chgData name="Nina Hoppmann" userId="abf8e773-6d5e-46f4-a212-b7a3b8035d84" providerId="ADAL" clId="{C5C6877A-4259-46C3-A5DE-027C423FCAE6}" dt="2022-10-04T07:56:44.881" v="1516" actId="1038"/>
          <ac:spMkLst>
            <pc:docMk/>
            <pc:sldMk cId="4274976372" sldId="700"/>
            <ac:spMk id="5" creationId="{1830DD61-A7C4-8B47-90B6-EE8378635DA8}"/>
          </ac:spMkLst>
        </pc:spChg>
        <pc:picChg chg="mod">
          <ac:chgData name="Nina Hoppmann" userId="abf8e773-6d5e-46f4-a212-b7a3b8035d84" providerId="ADAL" clId="{C5C6877A-4259-46C3-A5DE-027C423FCAE6}" dt="2022-10-04T07:56:50.674" v="1525" actId="1037"/>
          <ac:picMkLst>
            <pc:docMk/>
            <pc:sldMk cId="4274976372" sldId="700"/>
            <ac:picMk id="3" creationId="{4D5259B1-C004-78B6-07E4-5801E8B9FD86}"/>
          </ac:picMkLst>
        </pc:picChg>
      </pc:sldChg>
      <pc:sldChg chg="addSp delSp modSp add mod">
        <pc:chgData name="Nina Hoppmann" userId="abf8e773-6d5e-46f4-a212-b7a3b8035d84" providerId="ADAL" clId="{C5C6877A-4259-46C3-A5DE-027C423FCAE6}" dt="2022-10-04T13:49:50.802" v="1855" actId="20577"/>
        <pc:sldMkLst>
          <pc:docMk/>
          <pc:sldMk cId="901930132" sldId="701"/>
        </pc:sldMkLst>
        <pc:spChg chg="mod">
          <ac:chgData name="Nina Hoppmann" userId="abf8e773-6d5e-46f4-a212-b7a3b8035d84" providerId="ADAL" clId="{C5C6877A-4259-46C3-A5DE-027C423FCAE6}" dt="2022-10-04T13:49:50.802" v="1855" actId="20577"/>
          <ac:spMkLst>
            <pc:docMk/>
            <pc:sldMk cId="901930132" sldId="701"/>
            <ac:spMk id="7" creationId="{3D78649E-5863-1284-4491-0FDEE7C91F80}"/>
          </ac:spMkLst>
        </pc:spChg>
        <pc:spChg chg="mod">
          <ac:chgData name="Nina Hoppmann" userId="abf8e773-6d5e-46f4-a212-b7a3b8035d84" providerId="ADAL" clId="{C5C6877A-4259-46C3-A5DE-027C423FCAE6}" dt="2022-10-04T13:46:57.909" v="1720" actId="14100"/>
          <ac:spMkLst>
            <pc:docMk/>
            <pc:sldMk cId="901930132" sldId="701"/>
            <ac:spMk id="10" creationId="{383684F2-1A6F-5AFC-0874-477932D22E06}"/>
          </ac:spMkLst>
        </pc:spChg>
        <pc:picChg chg="del">
          <ac:chgData name="Nina Hoppmann" userId="abf8e773-6d5e-46f4-a212-b7a3b8035d84" providerId="ADAL" clId="{C5C6877A-4259-46C3-A5DE-027C423FCAE6}" dt="2022-10-04T13:46:16.740" v="1714" actId="478"/>
          <ac:picMkLst>
            <pc:docMk/>
            <pc:sldMk cId="901930132" sldId="701"/>
            <ac:picMk id="3" creationId="{CDDC4678-9529-DB53-C1EB-E77CB0F7AD00}"/>
          </ac:picMkLst>
        </pc:picChg>
        <pc:picChg chg="add mod">
          <ac:chgData name="Nina Hoppmann" userId="abf8e773-6d5e-46f4-a212-b7a3b8035d84" providerId="ADAL" clId="{C5C6877A-4259-46C3-A5DE-027C423FCAE6}" dt="2022-10-04T13:47:04.028" v="1723" actId="1076"/>
          <ac:picMkLst>
            <pc:docMk/>
            <pc:sldMk cId="901930132" sldId="701"/>
            <ac:picMk id="4" creationId="{13935F94-8749-EF0F-4FED-8CF0AD4450FD}"/>
          </ac:picMkLst>
        </pc:picChg>
        <pc:picChg chg="del">
          <ac:chgData name="Nina Hoppmann" userId="abf8e773-6d5e-46f4-a212-b7a3b8035d84" providerId="ADAL" clId="{C5C6877A-4259-46C3-A5DE-027C423FCAE6}" dt="2022-10-04T13:46:16.093" v="1713" actId="478"/>
          <ac:picMkLst>
            <pc:docMk/>
            <pc:sldMk cId="901930132" sldId="701"/>
            <ac:picMk id="1026" creationId="{157623AE-576D-35EC-4047-27E44D6C6010}"/>
          </ac:picMkLst>
        </pc:picChg>
      </pc:sldChg>
      <pc:sldChg chg="addSp delSp modSp add mod ord">
        <pc:chgData name="Nina Hoppmann" userId="abf8e773-6d5e-46f4-a212-b7a3b8035d84" providerId="ADAL" clId="{C5C6877A-4259-46C3-A5DE-027C423FCAE6}" dt="2022-10-05T05:40:21.182" v="2589" actId="1038"/>
        <pc:sldMkLst>
          <pc:docMk/>
          <pc:sldMk cId="1315005125" sldId="702"/>
        </pc:sldMkLst>
        <pc:spChg chg="add mod">
          <ac:chgData name="Nina Hoppmann" userId="abf8e773-6d5e-46f4-a212-b7a3b8035d84" providerId="ADAL" clId="{C5C6877A-4259-46C3-A5DE-027C423FCAE6}" dt="2022-10-04T20:59:31.763" v="2207" actId="113"/>
          <ac:spMkLst>
            <pc:docMk/>
            <pc:sldMk cId="1315005125" sldId="702"/>
            <ac:spMk id="2" creationId="{F1BB14B7-F118-5096-ECC1-58CD67341B1E}"/>
          </ac:spMkLst>
        </pc:spChg>
        <pc:spChg chg="mod">
          <ac:chgData name="Nina Hoppmann" userId="abf8e773-6d5e-46f4-a212-b7a3b8035d84" providerId="ADAL" clId="{C5C6877A-4259-46C3-A5DE-027C423FCAE6}" dt="2022-10-05T05:39:45.724" v="2569" actId="20577"/>
          <ac:spMkLst>
            <pc:docMk/>
            <pc:sldMk cId="1315005125" sldId="702"/>
            <ac:spMk id="7" creationId="{3D78649E-5863-1284-4491-0FDEE7C91F80}"/>
          </ac:spMkLst>
        </pc:spChg>
        <pc:spChg chg="mod">
          <ac:chgData name="Nina Hoppmann" userId="abf8e773-6d5e-46f4-a212-b7a3b8035d84" providerId="ADAL" clId="{C5C6877A-4259-46C3-A5DE-027C423FCAE6}" dt="2022-10-04T20:56:59.188" v="2136" actId="14100"/>
          <ac:spMkLst>
            <pc:docMk/>
            <pc:sldMk cId="1315005125" sldId="702"/>
            <ac:spMk id="10" creationId="{383684F2-1A6F-5AFC-0874-477932D22E06}"/>
          </ac:spMkLst>
        </pc:spChg>
        <pc:picChg chg="del">
          <ac:chgData name="Nina Hoppmann" userId="abf8e773-6d5e-46f4-a212-b7a3b8035d84" providerId="ADAL" clId="{C5C6877A-4259-46C3-A5DE-027C423FCAE6}" dt="2022-10-04T20:56:55.820" v="2135" actId="478"/>
          <ac:picMkLst>
            <pc:docMk/>
            <pc:sldMk cId="1315005125" sldId="702"/>
            <ac:picMk id="4" creationId="{13935F94-8749-EF0F-4FED-8CF0AD4450FD}"/>
          </ac:picMkLst>
        </pc:picChg>
        <pc:picChg chg="add mod">
          <ac:chgData name="Nina Hoppmann" userId="abf8e773-6d5e-46f4-a212-b7a3b8035d84" providerId="ADAL" clId="{C5C6877A-4259-46C3-A5DE-027C423FCAE6}" dt="2022-10-05T05:40:21.182" v="2589" actId="1038"/>
          <ac:picMkLst>
            <pc:docMk/>
            <pc:sldMk cId="1315005125" sldId="702"/>
            <ac:picMk id="1026" creationId="{484F39DC-79E6-D8CE-FCE3-C3F3C4D2B6DB}"/>
          </ac:picMkLst>
        </pc:picChg>
      </pc:sldChg>
      <pc:sldChg chg="modSp add mod">
        <pc:chgData name="Nina Hoppmann" userId="abf8e773-6d5e-46f4-a212-b7a3b8035d84" providerId="ADAL" clId="{C5C6877A-4259-46C3-A5DE-027C423FCAE6}" dt="2022-10-04T21:02:59.391" v="2268" actId="1038"/>
        <pc:sldMkLst>
          <pc:docMk/>
          <pc:sldMk cId="2838851625" sldId="703"/>
        </pc:sldMkLst>
        <pc:spChg chg="mod">
          <ac:chgData name="Nina Hoppmann" userId="abf8e773-6d5e-46f4-a212-b7a3b8035d84" providerId="ADAL" clId="{C5C6877A-4259-46C3-A5DE-027C423FCAE6}" dt="2022-10-04T21:02:56.036" v="2261" actId="1038"/>
          <ac:spMkLst>
            <pc:docMk/>
            <pc:sldMk cId="2838851625" sldId="703"/>
            <ac:spMk id="4" creationId="{1D667AF6-0471-2744-A65F-7889529BE92E}"/>
          </ac:spMkLst>
        </pc:spChg>
        <pc:spChg chg="mod">
          <ac:chgData name="Nina Hoppmann" userId="abf8e773-6d5e-46f4-a212-b7a3b8035d84" providerId="ADAL" clId="{C5C6877A-4259-46C3-A5DE-027C423FCAE6}" dt="2022-10-04T21:02:59.391" v="2268" actId="1038"/>
          <ac:spMkLst>
            <pc:docMk/>
            <pc:sldMk cId="2838851625" sldId="703"/>
            <ac:spMk id="5" creationId="{1830DD61-A7C4-8B47-90B6-EE8378635DA8}"/>
          </ac:spMkLst>
        </pc:spChg>
        <pc:picChg chg="mod">
          <ac:chgData name="Nina Hoppmann" userId="abf8e773-6d5e-46f4-a212-b7a3b8035d84" providerId="ADAL" clId="{C5C6877A-4259-46C3-A5DE-027C423FCAE6}" dt="2022-10-04T21:02:08.633" v="2225" actId="1037"/>
          <ac:picMkLst>
            <pc:docMk/>
            <pc:sldMk cId="2838851625" sldId="703"/>
            <ac:picMk id="17" creationId="{88370B79-781A-7A49-8D66-AB03C6799FEE}"/>
          </ac:picMkLst>
        </pc:picChg>
      </pc:sldChg>
      <pc:sldChg chg="add del">
        <pc:chgData name="Nina Hoppmann" userId="abf8e773-6d5e-46f4-a212-b7a3b8035d84" providerId="ADAL" clId="{C5C6877A-4259-46C3-A5DE-027C423FCAE6}" dt="2022-10-05T06:05:30.491" v="2601" actId="47"/>
        <pc:sldMkLst>
          <pc:docMk/>
          <pc:sldMk cId="1086491170" sldId="704"/>
        </pc:sldMkLst>
      </pc:sldChg>
      <pc:sldChg chg="delSp modSp add mod">
        <pc:chgData name="Nina Hoppmann" userId="abf8e773-6d5e-46f4-a212-b7a3b8035d84" providerId="ADAL" clId="{C5C6877A-4259-46C3-A5DE-027C423FCAE6}" dt="2022-10-04T21:21:14.690" v="2518" actId="1036"/>
        <pc:sldMkLst>
          <pc:docMk/>
          <pc:sldMk cId="1979867672" sldId="705"/>
        </pc:sldMkLst>
        <pc:spChg chg="del">
          <ac:chgData name="Nina Hoppmann" userId="abf8e773-6d5e-46f4-a212-b7a3b8035d84" providerId="ADAL" clId="{C5C6877A-4259-46C3-A5DE-027C423FCAE6}" dt="2022-10-04T21:14:40.440" v="2275" actId="478"/>
          <ac:spMkLst>
            <pc:docMk/>
            <pc:sldMk cId="1979867672" sldId="705"/>
            <ac:spMk id="2" creationId="{F1BB14B7-F118-5096-ECC1-58CD67341B1E}"/>
          </ac:spMkLst>
        </pc:spChg>
        <pc:spChg chg="mod">
          <ac:chgData name="Nina Hoppmann" userId="abf8e773-6d5e-46f4-a212-b7a3b8035d84" providerId="ADAL" clId="{C5C6877A-4259-46C3-A5DE-027C423FCAE6}" dt="2022-10-04T21:21:14.690" v="2518" actId="1036"/>
          <ac:spMkLst>
            <pc:docMk/>
            <pc:sldMk cId="1979867672" sldId="705"/>
            <ac:spMk id="7" creationId="{3D78649E-5863-1284-4491-0FDEE7C91F80}"/>
          </ac:spMkLst>
        </pc:spChg>
        <pc:spChg chg="mod">
          <ac:chgData name="Nina Hoppmann" userId="abf8e773-6d5e-46f4-a212-b7a3b8035d84" providerId="ADAL" clId="{C5C6877A-4259-46C3-A5DE-027C423FCAE6}" dt="2022-10-04T21:15:06.777" v="2327" actId="14100"/>
          <ac:spMkLst>
            <pc:docMk/>
            <pc:sldMk cId="1979867672" sldId="705"/>
            <ac:spMk id="10" creationId="{383684F2-1A6F-5AFC-0874-477932D22E06}"/>
          </ac:spMkLst>
        </pc:spChg>
        <pc:picChg chg="del">
          <ac:chgData name="Nina Hoppmann" userId="abf8e773-6d5e-46f4-a212-b7a3b8035d84" providerId="ADAL" clId="{C5C6877A-4259-46C3-A5DE-027C423FCAE6}" dt="2022-10-04T21:14:38.211" v="2274" actId="478"/>
          <ac:picMkLst>
            <pc:docMk/>
            <pc:sldMk cId="1979867672" sldId="705"/>
            <ac:picMk id="1026" creationId="{484F39DC-79E6-D8CE-FCE3-C3F3C4D2B6DB}"/>
          </ac:picMkLst>
        </pc:picChg>
      </pc:sldChg>
      <pc:sldChg chg="modSp add del mod">
        <pc:chgData name="Nina Hoppmann" userId="abf8e773-6d5e-46f4-a212-b7a3b8035d84" providerId="ADAL" clId="{C5C6877A-4259-46C3-A5DE-027C423FCAE6}" dt="2022-10-05T05:49:07.111" v="2594"/>
        <pc:sldMkLst>
          <pc:docMk/>
          <pc:sldMk cId="1030427181" sldId="706"/>
        </pc:sldMkLst>
        <pc:spChg chg="mod">
          <ac:chgData name="Nina Hoppmann" userId="abf8e773-6d5e-46f4-a212-b7a3b8035d84" providerId="ADAL" clId="{C5C6877A-4259-46C3-A5DE-027C423FCAE6}" dt="2022-10-05T05:49:07.111" v="2594"/>
          <ac:spMkLst>
            <pc:docMk/>
            <pc:sldMk cId="1030427181" sldId="706"/>
            <ac:spMk id="4" creationId="{1D667AF6-0471-2744-A65F-7889529BE92E}"/>
          </ac:spMkLst>
        </pc:spChg>
      </pc:sldChg>
      <pc:sldChg chg="modSp add mod">
        <pc:chgData name="Nina Hoppmann" userId="abf8e773-6d5e-46f4-a212-b7a3b8035d84" providerId="ADAL" clId="{C5C6877A-4259-46C3-A5DE-027C423FCAE6}" dt="2022-10-05T05:50:33.137" v="2600" actId="20577"/>
        <pc:sldMkLst>
          <pc:docMk/>
          <pc:sldMk cId="1228993069" sldId="706"/>
        </pc:sldMkLst>
        <pc:spChg chg="mod">
          <ac:chgData name="Nina Hoppmann" userId="abf8e773-6d5e-46f4-a212-b7a3b8035d84" providerId="ADAL" clId="{C5C6877A-4259-46C3-A5DE-027C423FCAE6}" dt="2022-10-05T05:49:15.771" v="2597" actId="14100"/>
          <ac:spMkLst>
            <pc:docMk/>
            <pc:sldMk cId="1228993069" sldId="706"/>
            <ac:spMk id="4" creationId="{1D667AF6-0471-2744-A65F-7889529BE92E}"/>
          </ac:spMkLst>
        </pc:spChg>
        <pc:spChg chg="mod">
          <ac:chgData name="Nina Hoppmann" userId="abf8e773-6d5e-46f4-a212-b7a3b8035d84" providerId="ADAL" clId="{C5C6877A-4259-46C3-A5DE-027C423FCAE6}" dt="2022-10-05T05:49:25.243" v="2598" actId="1076"/>
          <ac:spMkLst>
            <pc:docMk/>
            <pc:sldMk cId="1228993069" sldId="706"/>
            <ac:spMk id="7" creationId="{643AF0E1-24A3-7749-9D0B-A5D453CEB7B9}"/>
          </ac:spMkLst>
        </pc:spChg>
        <pc:spChg chg="mod">
          <ac:chgData name="Nina Hoppmann" userId="abf8e773-6d5e-46f4-a212-b7a3b8035d84" providerId="ADAL" clId="{C5C6877A-4259-46C3-A5DE-027C423FCAE6}" dt="2022-10-05T05:50:33.137" v="2600" actId="20577"/>
          <ac:spMkLst>
            <pc:docMk/>
            <pc:sldMk cId="1228993069" sldId="706"/>
            <ac:spMk id="180" creationId="{6EFD766A-CB84-4D45-8306-A23E21A1F7E2}"/>
          </ac:spMkLst>
        </pc:spChg>
      </pc:sldChg>
      <pc:sldChg chg="add del">
        <pc:chgData name="Nina Hoppmann" userId="abf8e773-6d5e-46f4-a212-b7a3b8035d84" providerId="ADAL" clId="{C5C6877A-4259-46C3-A5DE-027C423FCAE6}" dt="2022-10-05T06:06:00.867" v="2604"/>
        <pc:sldMkLst>
          <pc:docMk/>
          <pc:sldMk cId="1086491170" sldId="707"/>
        </pc:sldMkLst>
      </pc:sldChg>
      <pc:sldMasterChg chg="del delSldLayout">
        <pc:chgData name="Nina Hoppmann" userId="abf8e773-6d5e-46f4-a212-b7a3b8035d84" providerId="ADAL" clId="{C5C6877A-4259-46C3-A5DE-027C423FCAE6}" dt="2022-10-05T06:05:30.491" v="2601" actId="47"/>
        <pc:sldMasterMkLst>
          <pc:docMk/>
          <pc:sldMasterMk cId="3189192025" sldId="2147483691"/>
        </pc:sldMasterMkLst>
        <pc:sldLayoutChg chg="del">
          <pc:chgData name="Nina Hoppmann" userId="abf8e773-6d5e-46f4-a212-b7a3b8035d84" providerId="ADAL" clId="{C5C6877A-4259-46C3-A5DE-027C423FCAE6}" dt="2022-10-05T06:05:30.491" v="2601" actId="47"/>
          <pc:sldLayoutMkLst>
            <pc:docMk/>
            <pc:sldMasterMk cId="3189192025" sldId="2147483691"/>
            <pc:sldLayoutMk cId="1549472451" sldId="2147483692"/>
          </pc:sldLayoutMkLst>
        </pc:sldLayoutChg>
        <pc:sldLayoutChg chg="del">
          <pc:chgData name="Nina Hoppmann" userId="abf8e773-6d5e-46f4-a212-b7a3b8035d84" providerId="ADAL" clId="{C5C6877A-4259-46C3-A5DE-027C423FCAE6}" dt="2022-10-05T06:05:30.491" v="2601" actId="47"/>
          <pc:sldLayoutMkLst>
            <pc:docMk/>
            <pc:sldMasterMk cId="3189192025" sldId="2147483691"/>
            <pc:sldLayoutMk cId="424981363" sldId="2147483693"/>
          </pc:sldLayoutMkLst>
        </pc:sldLayoutChg>
        <pc:sldLayoutChg chg="del">
          <pc:chgData name="Nina Hoppmann" userId="abf8e773-6d5e-46f4-a212-b7a3b8035d84" providerId="ADAL" clId="{C5C6877A-4259-46C3-A5DE-027C423FCAE6}" dt="2022-10-05T06:05:30.491" v="2601" actId="47"/>
          <pc:sldLayoutMkLst>
            <pc:docMk/>
            <pc:sldMasterMk cId="3189192025" sldId="2147483691"/>
            <pc:sldLayoutMk cId="2524648900" sldId="2147483694"/>
          </pc:sldLayoutMkLst>
        </pc:sldLayoutChg>
        <pc:sldLayoutChg chg="del">
          <pc:chgData name="Nina Hoppmann" userId="abf8e773-6d5e-46f4-a212-b7a3b8035d84" providerId="ADAL" clId="{C5C6877A-4259-46C3-A5DE-027C423FCAE6}" dt="2022-10-05T06:05:30.491" v="2601" actId="47"/>
          <pc:sldLayoutMkLst>
            <pc:docMk/>
            <pc:sldMasterMk cId="3189192025" sldId="2147483691"/>
            <pc:sldLayoutMk cId="3153456519" sldId="2147483695"/>
          </pc:sldLayoutMkLst>
        </pc:sldLayoutChg>
        <pc:sldLayoutChg chg="del">
          <pc:chgData name="Nina Hoppmann" userId="abf8e773-6d5e-46f4-a212-b7a3b8035d84" providerId="ADAL" clId="{C5C6877A-4259-46C3-A5DE-027C423FCAE6}" dt="2022-10-05T06:05:30.491" v="2601" actId="47"/>
          <pc:sldLayoutMkLst>
            <pc:docMk/>
            <pc:sldMasterMk cId="3189192025" sldId="2147483691"/>
            <pc:sldLayoutMk cId="2105991826" sldId="2147483696"/>
          </pc:sldLayoutMkLst>
        </pc:sldLayoutChg>
        <pc:sldLayoutChg chg="del">
          <pc:chgData name="Nina Hoppmann" userId="abf8e773-6d5e-46f4-a212-b7a3b8035d84" providerId="ADAL" clId="{C5C6877A-4259-46C3-A5DE-027C423FCAE6}" dt="2022-10-05T06:05:30.491" v="2601" actId="47"/>
          <pc:sldLayoutMkLst>
            <pc:docMk/>
            <pc:sldMasterMk cId="3189192025" sldId="2147483691"/>
            <pc:sldLayoutMk cId="2649827964" sldId="2147483697"/>
          </pc:sldLayoutMkLst>
        </pc:sldLayoutChg>
      </pc:sldMasterChg>
    </pc:docChg>
  </pc:docChgLst>
  <pc:docChgLst>
    <pc:chgData name="Nina Hoppmann" userId="abf8e773-6d5e-46f4-a212-b7a3b8035d84" providerId="ADAL" clId="{689A53D2-F5BE-4484-9662-877D96DD3F41}"/>
    <pc:docChg chg="undo redo custSel addSld delSld modSld sldOrd">
      <pc:chgData name="Nina Hoppmann" userId="abf8e773-6d5e-46f4-a212-b7a3b8035d84" providerId="ADAL" clId="{689A53D2-F5BE-4484-9662-877D96DD3F41}" dt="2023-01-11T06:53:57.902" v="2285" actId="20577"/>
      <pc:docMkLst>
        <pc:docMk/>
      </pc:docMkLst>
      <pc:sldChg chg="add">
        <pc:chgData name="Nina Hoppmann" userId="abf8e773-6d5e-46f4-a212-b7a3b8035d84" providerId="ADAL" clId="{689A53D2-F5BE-4484-9662-877D96DD3F41}" dt="2023-01-03T13:11:18.632" v="200"/>
        <pc:sldMkLst>
          <pc:docMk/>
          <pc:sldMk cId="1642934970" sldId="257"/>
        </pc:sldMkLst>
      </pc:sldChg>
      <pc:sldChg chg="del">
        <pc:chgData name="Nina Hoppmann" userId="abf8e773-6d5e-46f4-a212-b7a3b8035d84" providerId="ADAL" clId="{689A53D2-F5BE-4484-9662-877D96DD3F41}" dt="2023-01-03T13:10:56.335" v="199" actId="47"/>
        <pc:sldMkLst>
          <pc:docMk/>
          <pc:sldMk cId="286967183" sldId="260"/>
        </pc:sldMkLst>
      </pc:sldChg>
      <pc:sldChg chg="modSp mod">
        <pc:chgData name="Nina Hoppmann" userId="abf8e773-6d5e-46f4-a212-b7a3b8035d84" providerId="ADAL" clId="{689A53D2-F5BE-4484-9662-877D96DD3F41}" dt="2023-01-03T13:10:32.087" v="198" actId="20577"/>
        <pc:sldMkLst>
          <pc:docMk/>
          <pc:sldMk cId="1528701563" sldId="268"/>
        </pc:sldMkLst>
        <pc:spChg chg="mod">
          <ac:chgData name="Nina Hoppmann" userId="abf8e773-6d5e-46f4-a212-b7a3b8035d84" providerId="ADAL" clId="{689A53D2-F5BE-4484-9662-877D96DD3F41}" dt="2023-01-03T13:10:32.087" v="198" actId="20577"/>
          <ac:spMkLst>
            <pc:docMk/>
            <pc:sldMk cId="1528701563" sldId="268"/>
            <ac:spMk id="3" creationId="{BB75AFD3-8902-ED4C-85DF-96D1F705F834}"/>
          </ac:spMkLst>
        </pc:spChg>
      </pc:sldChg>
      <pc:sldChg chg="modSp mod">
        <pc:chgData name="Nina Hoppmann" userId="abf8e773-6d5e-46f4-a212-b7a3b8035d84" providerId="ADAL" clId="{689A53D2-F5BE-4484-9662-877D96DD3F41}" dt="2023-01-03T13:57:19.320" v="707" actId="14100"/>
        <pc:sldMkLst>
          <pc:docMk/>
          <pc:sldMk cId="2389805140" sldId="278"/>
        </pc:sldMkLst>
        <pc:spChg chg="mod">
          <ac:chgData name="Nina Hoppmann" userId="abf8e773-6d5e-46f4-a212-b7a3b8035d84" providerId="ADAL" clId="{689A53D2-F5BE-4484-9662-877D96DD3F41}" dt="2023-01-03T13:57:19.320" v="707" actId="14100"/>
          <ac:spMkLst>
            <pc:docMk/>
            <pc:sldMk cId="2389805140" sldId="278"/>
            <ac:spMk id="8" creationId="{DB577497-791C-59C9-E14D-4119F092368D}"/>
          </ac:spMkLst>
        </pc:spChg>
      </pc:sldChg>
      <pc:sldChg chg="addSp delSp modSp mod ord">
        <pc:chgData name="Nina Hoppmann" userId="abf8e773-6d5e-46f4-a212-b7a3b8035d84" providerId="ADAL" clId="{689A53D2-F5BE-4484-9662-877D96DD3F41}" dt="2023-01-10T10:55:18.557" v="1810" actId="478"/>
        <pc:sldMkLst>
          <pc:docMk/>
          <pc:sldMk cId="2416609646" sldId="303"/>
        </pc:sldMkLst>
        <pc:spChg chg="mod">
          <ac:chgData name="Nina Hoppmann" userId="abf8e773-6d5e-46f4-a212-b7a3b8035d84" providerId="ADAL" clId="{689A53D2-F5BE-4484-9662-877D96DD3F41}" dt="2023-01-04T15:43:14.659" v="1487" actId="1036"/>
          <ac:spMkLst>
            <pc:docMk/>
            <pc:sldMk cId="2416609646" sldId="303"/>
            <ac:spMk id="2" creationId="{1379F925-85E5-9F40-A559-2B3AE1D1B612}"/>
          </ac:spMkLst>
        </pc:spChg>
        <pc:spChg chg="mod">
          <ac:chgData name="Nina Hoppmann" userId="abf8e773-6d5e-46f4-a212-b7a3b8035d84" providerId="ADAL" clId="{689A53D2-F5BE-4484-9662-877D96DD3F41}" dt="2023-01-04T15:43:44.321" v="1558" actId="20577"/>
          <ac:spMkLst>
            <pc:docMk/>
            <pc:sldMk cId="2416609646" sldId="303"/>
            <ac:spMk id="3" creationId="{CC31523A-CB58-D14D-9115-7E9F7D66F22F}"/>
          </ac:spMkLst>
        </pc:spChg>
        <pc:picChg chg="add del mod">
          <ac:chgData name="Nina Hoppmann" userId="abf8e773-6d5e-46f4-a212-b7a3b8035d84" providerId="ADAL" clId="{689A53D2-F5BE-4484-9662-877D96DD3F41}" dt="2023-01-10T10:55:18.557" v="1810" actId="478"/>
          <ac:picMkLst>
            <pc:docMk/>
            <pc:sldMk cId="2416609646" sldId="303"/>
            <ac:picMk id="7" creationId="{D77ABB78-C021-A150-BEF9-1EC625D38750}"/>
          </ac:picMkLst>
        </pc:picChg>
      </pc:sldChg>
      <pc:sldChg chg="modSp mod">
        <pc:chgData name="Nina Hoppmann" userId="abf8e773-6d5e-46f4-a212-b7a3b8035d84" providerId="ADAL" clId="{689A53D2-F5BE-4484-9662-877D96DD3F41}" dt="2023-01-04T15:42:42.924" v="1464" actId="1076"/>
        <pc:sldMkLst>
          <pc:docMk/>
          <pc:sldMk cId="407493488" sldId="310"/>
        </pc:sldMkLst>
        <pc:spChg chg="mod">
          <ac:chgData name="Nina Hoppmann" userId="abf8e773-6d5e-46f4-a212-b7a3b8035d84" providerId="ADAL" clId="{689A53D2-F5BE-4484-9662-877D96DD3F41}" dt="2023-01-04T15:42:42.924" v="1464" actId="1076"/>
          <ac:spMkLst>
            <pc:docMk/>
            <pc:sldMk cId="407493488" sldId="310"/>
            <ac:spMk id="8" creationId="{54BABEA5-12EB-8A47-B71D-9EC983F4869D}"/>
          </ac:spMkLst>
        </pc:spChg>
      </pc:sldChg>
      <pc:sldChg chg="modSp mod">
        <pc:chgData name="Nina Hoppmann" userId="abf8e773-6d5e-46f4-a212-b7a3b8035d84" providerId="ADAL" clId="{689A53D2-F5BE-4484-9662-877D96DD3F41}" dt="2023-01-04T15:42:51.085" v="1477" actId="20577"/>
        <pc:sldMkLst>
          <pc:docMk/>
          <pc:sldMk cId="3237942113" sldId="314"/>
        </pc:sldMkLst>
        <pc:spChg chg="mod">
          <ac:chgData name="Nina Hoppmann" userId="abf8e773-6d5e-46f4-a212-b7a3b8035d84" providerId="ADAL" clId="{689A53D2-F5BE-4484-9662-877D96DD3F41}" dt="2023-01-04T15:42:51.085" v="1477" actId="20577"/>
          <ac:spMkLst>
            <pc:docMk/>
            <pc:sldMk cId="3237942113" sldId="314"/>
            <ac:spMk id="8" creationId="{54BABEA5-12EB-8A47-B71D-9EC983F4869D}"/>
          </ac:spMkLst>
        </pc:spChg>
      </pc:sldChg>
      <pc:sldChg chg="delSp del mod">
        <pc:chgData name="Nina Hoppmann" userId="abf8e773-6d5e-46f4-a212-b7a3b8035d84" providerId="ADAL" clId="{689A53D2-F5BE-4484-9662-877D96DD3F41}" dt="2023-01-09T15:26:33.187" v="1561" actId="47"/>
        <pc:sldMkLst>
          <pc:docMk/>
          <pc:sldMk cId="2887527906" sldId="565"/>
        </pc:sldMkLst>
        <pc:picChg chg="del">
          <ac:chgData name="Nina Hoppmann" userId="abf8e773-6d5e-46f4-a212-b7a3b8035d84" providerId="ADAL" clId="{689A53D2-F5BE-4484-9662-877D96DD3F41}" dt="2023-01-03T13:08:28.365" v="0" actId="478"/>
          <ac:picMkLst>
            <pc:docMk/>
            <pc:sldMk cId="2887527906" sldId="565"/>
            <ac:picMk id="4" creationId="{1834BE76-5C34-117A-3018-561F015B0354}"/>
          </ac:picMkLst>
        </pc:picChg>
      </pc:sldChg>
      <pc:sldChg chg="modSp add mod">
        <pc:chgData name="Nina Hoppmann" userId="abf8e773-6d5e-46f4-a212-b7a3b8035d84" providerId="ADAL" clId="{689A53D2-F5BE-4484-9662-877D96DD3F41}" dt="2023-01-03T13:12:12.687" v="221" actId="20577"/>
        <pc:sldMkLst>
          <pc:docMk/>
          <pc:sldMk cId="3877622475" sldId="706"/>
        </pc:sldMkLst>
        <pc:spChg chg="mod">
          <ac:chgData name="Nina Hoppmann" userId="abf8e773-6d5e-46f4-a212-b7a3b8035d84" providerId="ADAL" clId="{689A53D2-F5BE-4484-9662-877D96DD3F41}" dt="2023-01-03T13:12:12.687" v="221" actId="20577"/>
          <ac:spMkLst>
            <pc:docMk/>
            <pc:sldMk cId="3877622475" sldId="706"/>
            <ac:spMk id="8" creationId="{54BABEA5-12EB-8A47-B71D-9EC983F4869D}"/>
          </ac:spMkLst>
        </pc:spChg>
      </pc:sldChg>
      <pc:sldChg chg="delSp modSp mod">
        <pc:chgData name="Nina Hoppmann" userId="abf8e773-6d5e-46f4-a212-b7a3b8035d84" providerId="ADAL" clId="{689A53D2-F5BE-4484-9662-877D96DD3F41}" dt="2023-01-11T06:51:26.174" v="2193" actId="20577"/>
        <pc:sldMkLst>
          <pc:docMk/>
          <pc:sldMk cId="2753042607" sldId="718"/>
        </pc:sldMkLst>
        <pc:spChg chg="mod">
          <ac:chgData name="Nina Hoppmann" userId="abf8e773-6d5e-46f4-a212-b7a3b8035d84" providerId="ADAL" clId="{689A53D2-F5BE-4484-9662-877D96DD3F41}" dt="2023-01-11T06:51:26.174" v="2193" actId="20577"/>
          <ac:spMkLst>
            <pc:docMk/>
            <pc:sldMk cId="2753042607" sldId="718"/>
            <ac:spMk id="5" creationId="{6A67270A-F200-98CD-A888-312BBF8B590B}"/>
          </ac:spMkLst>
        </pc:spChg>
        <pc:spChg chg="mod">
          <ac:chgData name="Nina Hoppmann" userId="abf8e773-6d5e-46f4-a212-b7a3b8035d84" providerId="ADAL" clId="{689A53D2-F5BE-4484-9662-877D96DD3F41}" dt="2023-01-03T15:15:26.093" v="906" actId="20577"/>
          <ac:spMkLst>
            <pc:docMk/>
            <pc:sldMk cId="2753042607" sldId="718"/>
            <ac:spMk id="8" creationId="{EE96FDCE-05E6-DF35-08A5-887F5090F6C6}"/>
          </ac:spMkLst>
        </pc:spChg>
        <pc:picChg chg="del">
          <ac:chgData name="Nina Hoppmann" userId="abf8e773-6d5e-46f4-a212-b7a3b8035d84" providerId="ADAL" clId="{689A53D2-F5BE-4484-9662-877D96DD3F41}" dt="2023-01-03T13:57:00.170" v="701" actId="478"/>
          <ac:picMkLst>
            <pc:docMk/>
            <pc:sldMk cId="2753042607" sldId="718"/>
            <ac:picMk id="1026" creationId="{0486879B-8F56-DFEB-C444-BD757E87B747}"/>
          </ac:picMkLst>
        </pc:picChg>
      </pc:sldChg>
      <pc:sldChg chg="addSp delSp modSp add mod">
        <pc:chgData name="Nina Hoppmann" userId="abf8e773-6d5e-46f4-a212-b7a3b8035d84" providerId="ADAL" clId="{689A53D2-F5BE-4484-9662-877D96DD3F41}" dt="2023-01-03T13:44:29.277" v="679"/>
        <pc:sldMkLst>
          <pc:docMk/>
          <pc:sldMk cId="156440900" sldId="725"/>
        </pc:sldMkLst>
        <pc:spChg chg="add mod">
          <ac:chgData name="Nina Hoppmann" userId="abf8e773-6d5e-46f4-a212-b7a3b8035d84" providerId="ADAL" clId="{689A53D2-F5BE-4484-9662-877D96DD3F41}" dt="2023-01-03T13:44:29.277" v="679"/>
          <ac:spMkLst>
            <pc:docMk/>
            <pc:sldMk cId="156440900" sldId="725"/>
            <ac:spMk id="3" creationId="{F53339ED-B4C2-F386-FB35-82226AAE4A2C}"/>
          </ac:spMkLst>
        </pc:spChg>
        <pc:spChg chg="mod">
          <ac:chgData name="Nina Hoppmann" userId="abf8e773-6d5e-46f4-a212-b7a3b8035d84" providerId="ADAL" clId="{689A53D2-F5BE-4484-9662-877D96DD3F41}" dt="2023-01-03T13:19:19.840" v="361" actId="20577"/>
          <ac:spMkLst>
            <pc:docMk/>
            <pc:sldMk cId="156440900" sldId="725"/>
            <ac:spMk id="7" creationId="{3D78649E-5863-1284-4491-0FDEE7C91F80}"/>
          </ac:spMkLst>
        </pc:spChg>
        <pc:spChg chg="mod">
          <ac:chgData name="Nina Hoppmann" userId="abf8e773-6d5e-46f4-a212-b7a3b8035d84" providerId="ADAL" clId="{689A53D2-F5BE-4484-9662-877D96DD3F41}" dt="2023-01-03T13:17:47.496" v="284" actId="20577"/>
          <ac:spMkLst>
            <pc:docMk/>
            <pc:sldMk cId="156440900" sldId="725"/>
            <ac:spMk id="10" creationId="{383684F2-1A6F-5AFC-0874-477932D22E06}"/>
          </ac:spMkLst>
        </pc:spChg>
        <pc:picChg chg="add mod">
          <ac:chgData name="Nina Hoppmann" userId="abf8e773-6d5e-46f4-a212-b7a3b8035d84" providerId="ADAL" clId="{689A53D2-F5BE-4484-9662-877D96DD3F41}" dt="2023-01-03T13:18:19.154" v="287" actId="1076"/>
          <ac:picMkLst>
            <pc:docMk/>
            <pc:sldMk cId="156440900" sldId="725"/>
            <ac:picMk id="2" creationId="{311F9D5C-9C3D-3BEA-FA60-626373CB9838}"/>
          </ac:picMkLst>
        </pc:picChg>
        <pc:picChg chg="del">
          <ac:chgData name="Nina Hoppmann" userId="abf8e773-6d5e-46f4-a212-b7a3b8035d84" providerId="ADAL" clId="{689A53D2-F5BE-4484-9662-877D96DD3F41}" dt="2023-01-03T13:17:54.048" v="285" actId="478"/>
          <ac:picMkLst>
            <pc:docMk/>
            <pc:sldMk cId="156440900" sldId="725"/>
            <ac:picMk id="1026" creationId="{3BDAD55A-4D1E-D5F2-9B3F-1A1E902F1A1A}"/>
          </ac:picMkLst>
        </pc:picChg>
      </pc:sldChg>
      <pc:sldChg chg="del">
        <pc:chgData name="Nina Hoppmann" userId="abf8e773-6d5e-46f4-a212-b7a3b8035d84" providerId="ADAL" clId="{689A53D2-F5BE-4484-9662-877D96DD3F41}" dt="2023-01-03T15:17:49.224" v="985" actId="47"/>
        <pc:sldMkLst>
          <pc:docMk/>
          <pc:sldMk cId="561373734" sldId="871"/>
        </pc:sldMkLst>
      </pc:sldChg>
      <pc:sldChg chg="del">
        <pc:chgData name="Nina Hoppmann" userId="abf8e773-6d5e-46f4-a212-b7a3b8035d84" providerId="ADAL" clId="{689A53D2-F5BE-4484-9662-877D96DD3F41}" dt="2023-01-03T13:10:56.335" v="199" actId="47"/>
        <pc:sldMkLst>
          <pc:docMk/>
          <pc:sldMk cId="2182101842" sldId="876"/>
        </pc:sldMkLst>
      </pc:sldChg>
      <pc:sldChg chg="del">
        <pc:chgData name="Nina Hoppmann" userId="abf8e773-6d5e-46f4-a212-b7a3b8035d84" providerId="ADAL" clId="{689A53D2-F5BE-4484-9662-877D96DD3F41}" dt="2023-01-03T13:11:37.815" v="202" actId="47"/>
        <pc:sldMkLst>
          <pc:docMk/>
          <pc:sldMk cId="165433756" sldId="877"/>
        </pc:sldMkLst>
      </pc:sldChg>
      <pc:sldChg chg="modSp mod">
        <pc:chgData name="Nina Hoppmann" userId="abf8e773-6d5e-46f4-a212-b7a3b8035d84" providerId="ADAL" clId="{689A53D2-F5BE-4484-9662-877D96DD3F41}" dt="2023-01-03T13:58:27.972" v="722" actId="20577"/>
        <pc:sldMkLst>
          <pc:docMk/>
          <pc:sldMk cId="1092681686" sldId="878"/>
        </pc:sldMkLst>
        <pc:spChg chg="mod">
          <ac:chgData name="Nina Hoppmann" userId="abf8e773-6d5e-46f4-a212-b7a3b8035d84" providerId="ADAL" clId="{689A53D2-F5BE-4484-9662-877D96DD3F41}" dt="2023-01-03T13:58:27.972" v="722" actId="20577"/>
          <ac:spMkLst>
            <pc:docMk/>
            <pc:sldMk cId="1092681686" sldId="878"/>
            <ac:spMk id="8" creationId="{DB577497-791C-59C9-E14D-4119F092368D}"/>
          </ac:spMkLst>
        </pc:spChg>
      </pc:sldChg>
      <pc:sldChg chg="addSp delSp modSp add mod ord">
        <pc:chgData name="Nina Hoppmann" userId="abf8e773-6d5e-46f4-a212-b7a3b8035d84" providerId="ADAL" clId="{689A53D2-F5BE-4484-9662-877D96DD3F41}" dt="2023-01-03T13:44:27.758" v="678"/>
        <pc:sldMkLst>
          <pc:docMk/>
          <pc:sldMk cId="240737706" sldId="879"/>
        </pc:sldMkLst>
        <pc:spChg chg="add mod">
          <ac:chgData name="Nina Hoppmann" userId="abf8e773-6d5e-46f4-a212-b7a3b8035d84" providerId="ADAL" clId="{689A53D2-F5BE-4484-9662-877D96DD3F41}" dt="2023-01-03T13:44:27.758" v="678"/>
          <ac:spMkLst>
            <pc:docMk/>
            <pc:sldMk cId="240737706" sldId="879"/>
            <ac:spMk id="3" creationId="{8B4E849B-4258-6D46-EAA7-C39FF066B421}"/>
          </ac:spMkLst>
        </pc:spChg>
        <pc:spChg chg="mod">
          <ac:chgData name="Nina Hoppmann" userId="abf8e773-6d5e-46f4-a212-b7a3b8035d84" providerId="ADAL" clId="{689A53D2-F5BE-4484-9662-877D96DD3F41}" dt="2023-01-03T13:41:48.313" v="598" actId="20577"/>
          <ac:spMkLst>
            <pc:docMk/>
            <pc:sldMk cId="240737706" sldId="879"/>
            <ac:spMk id="7" creationId="{3D78649E-5863-1284-4491-0FDEE7C91F80}"/>
          </ac:spMkLst>
        </pc:spChg>
        <pc:spChg chg="mod">
          <ac:chgData name="Nina Hoppmann" userId="abf8e773-6d5e-46f4-a212-b7a3b8035d84" providerId="ADAL" clId="{689A53D2-F5BE-4484-9662-877D96DD3F41}" dt="2023-01-03T13:39:31.760" v="391" actId="27636"/>
          <ac:spMkLst>
            <pc:docMk/>
            <pc:sldMk cId="240737706" sldId="879"/>
            <ac:spMk id="10" creationId="{383684F2-1A6F-5AFC-0874-477932D22E06}"/>
          </ac:spMkLst>
        </pc:spChg>
        <pc:picChg chg="del">
          <ac:chgData name="Nina Hoppmann" userId="abf8e773-6d5e-46f4-a212-b7a3b8035d84" providerId="ADAL" clId="{689A53D2-F5BE-4484-9662-877D96DD3F41}" dt="2023-01-03T13:36:13.776" v="363" actId="478"/>
          <ac:picMkLst>
            <pc:docMk/>
            <pc:sldMk cId="240737706" sldId="879"/>
            <ac:picMk id="2" creationId="{311F9D5C-9C3D-3BEA-FA60-626373CB9838}"/>
          </ac:picMkLst>
        </pc:picChg>
        <pc:picChg chg="add del mod">
          <ac:chgData name="Nina Hoppmann" userId="abf8e773-6d5e-46f4-a212-b7a3b8035d84" providerId="ADAL" clId="{689A53D2-F5BE-4484-9662-877D96DD3F41}" dt="2023-01-03T13:41:21.422" v="577" actId="478"/>
          <ac:picMkLst>
            <pc:docMk/>
            <pc:sldMk cId="240737706" sldId="879"/>
            <ac:picMk id="2050" creationId="{B696B5A8-98A1-7244-C134-96C4685A3EC4}"/>
          </ac:picMkLst>
        </pc:picChg>
        <pc:picChg chg="add mod">
          <ac:chgData name="Nina Hoppmann" userId="abf8e773-6d5e-46f4-a212-b7a3b8035d84" providerId="ADAL" clId="{689A53D2-F5BE-4484-9662-877D96DD3F41}" dt="2023-01-03T13:41:29.663" v="580" actId="1076"/>
          <ac:picMkLst>
            <pc:docMk/>
            <pc:sldMk cId="240737706" sldId="879"/>
            <ac:picMk id="2052" creationId="{270E76DE-9B0C-73FF-C969-176EE8886E16}"/>
          </ac:picMkLst>
        </pc:picChg>
      </pc:sldChg>
      <pc:sldChg chg="del">
        <pc:chgData name="Nina Hoppmann" userId="abf8e773-6d5e-46f4-a212-b7a3b8035d84" providerId="ADAL" clId="{689A53D2-F5BE-4484-9662-877D96DD3F41}" dt="2023-01-03T13:10:56.335" v="199" actId="47"/>
        <pc:sldMkLst>
          <pc:docMk/>
          <pc:sldMk cId="1450878630" sldId="879"/>
        </pc:sldMkLst>
      </pc:sldChg>
      <pc:sldChg chg="del">
        <pc:chgData name="Nina Hoppmann" userId="abf8e773-6d5e-46f4-a212-b7a3b8035d84" providerId="ADAL" clId="{689A53D2-F5BE-4484-9662-877D96DD3F41}" dt="2023-01-03T13:10:56.335" v="199" actId="47"/>
        <pc:sldMkLst>
          <pc:docMk/>
          <pc:sldMk cId="339907684" sldId="880"/>
        </pc:sldMkLst>
      </pc:sldChg>
      <pc:sldChg chg="addSp delSp modSp add mod">
        <pc:chgData name="Nina Hoppmann" userId="abf8e773-6d5e-46f4-a212-b7a3b8035d84" providerId="ADAL" clId="{689A53D2-F5BE-4484-9662-877D96DD3F41}" dt="2023-01-11T06:42:09.244" v="2070"/>
        <pc:sldMkLst>
          <pc:docMk/>
          <pc:sldMk cId="1174580885" sldId="880"/>
        </pc:sldMkLst>
        <pc:spChg chg="add mod">
          <ac:chgData name="Nina Hoppmann" userId="abf8e773-6d5e-46f4-a212-b7a3b8035d84" providerId="ADAL" clId="{689A53D2-F5BE-4484-9662-877D96DD3F41}" dt="2023-01-03T13:44:31" v="680"/>
          <ac:spMkLst>
            <pc:docMk/>
            <pc:sldMk cId="1174580885" sldId="880"/>
            <ac:spMk id="3" creationId="{7D636623-AB30-D7E2-9DE9-E67C80BA573C}"/>
          </ac:spMkLst>
        </pc:spChg>
        <pc:spChg chg="mod">
          <ac:chgData name="Nina Hoppmann" userId="abf8e773-6d5e-46f4-a212-b7a3b8035d84" providerId="ADAL" clId="{689A53D2-F5BE-4484-9662-877D96DD3F41}" dt="2023-01-11T06:42:09.244" v="2070"/>
          <ac:spMkLst>
            <pc:docMk/>
            <pc:sldMk cId="1174580885" sldId="880"/>
            <ac:spMk id="7" creationId="{3D78649E-5863-1284-4491-0FDEE7C91F80}"/>
          </ac:spMkLst>
        </pc:spChg>
        <pc:spChg chg="mod">
          <ac:chgData name="Nina Hoppmann" userId="abf8e773-6d5e-46f4-a212-b7a3b8035d84" providerId="ADAL" clId="{689A53D2-F5BE-4484-9662-877D96DD3F41}" dt="2023-01-03T13:42:17.431" v="646" actId="20577"/>
          <ac:spMkLst>
            <pc:docMk/>
            <pc:sldMk cId="1174580885" sldId="880"/>
            <ac:spMk id="10" creationId="{383684F2-1A6F-5AFC-0874-477932D22E06}"/>
          </ac:spMkLst>
        </pc:spChg>
        <pc:picChg chg="del">
          <ac:chgData name="Nina Hoppmann" userId="abf8e773-6d5e-46f4-a212-b7a3b8035d84" providerId="ADAL" clId="{689A53D2-F5BE-4484-9662-877D96DD3F41}" dt="2023-01-03T13:42:19.872" v="647" actId="478"/>
          <ac:picMkLst>
            <pc:docMk/>
            <pc:sldMk cId="1174580885" sldId="880"/>
            <ac:picMk id="2" creationId="{311F9D5C-9C3D-3BEA-FA60-626373CB9838}"/>
          </ac:picMkLst>
        </pc:picChg>
        <pc:picChg chg="add mod">
          <ac:chgData name="Nina Hoppmann" userId="abf8e773-6d5e-46f4-a212-b7a3b8035d84" providerId="ADAL" clId="{689A53D2-F5BE-4484-9662-877D96DD3F41}" dt="2023-01-03T13:44:03.070" v="676" actId="1076"/>
          <ac:picMkLst>
            <pc:docMk/>
            <pc:sldMk cId="1174580885" sldId="880"/>
            <ac:picMk id="3074" creationId="{1EE57186-40C4-0046-E23F-75E2A9DA5934}"/>
          </ac:picMkLst>
        </pc:picChg>
      </pc:sldChg>
      <pc:sldChg chg="modSp add mod">
        <pc:chgData name="Nina Hoppmann" userId="abf8e773-6d5e-46f4-a212-b7a3b8035d84" providerId="ADAL" clId="{689A53D2-F5BE-4484-9662-877D96DD3F41}" dt="2023-01-11T06:50:54.755" v="2139" actId="20577"/>
        <pc:sldMkLst>
          <pc:docMk/>
          <pc:sldMk cId="2268471115" sldId="881"/>
        </pc:sldMkLst>
        <pc:spChg chg="mod">
          <ac:chgData name="Nina Hoppmann" userId="abf8e773-6d5e-46f4-a212-b7a3b8035d84" providerId="ADAL" clId="{689A53D2-F5BE-4484-9662-877D96DD3F41}" dt="2023-01-11T06:50:54.755" v="2139" actId="20577"/>
          <ac:spMkLst>
            <pc:docMk/>
            <pc:sldMk cId="2268471115" sldId="881"/>
            <ac:spMk id="5" creationId="{6A67270A-F200-98CD-A888-312BBF8B590B}"/>
          </ac:spMkLst>
        </pc:spChg>
        <pc:spChg chg="mod">
          <ac:chgData name="Nina Hoppmann" userId="abf8e773-6d5e-46f4-a212-b7a3b8035d84" providerId="ADAL" clId="{689A53D2-F5BE-4484-9662-877D96DD3F41}" dt="2023-01-11T06:43:57.968" v="2072" actId="20577"/>
          <ac:spMkLst>
            <pc:docMk/>
            <pc:sldMk cId="2268471115" sldId="881"/>
            <ac:spMk id="8" creationId="{EE96FDCE-05E6-DF35-08A5-887F5090F6C6}"/>
          </ac:spMkLst>
        </pc:spChg>
      </pc:sldChg>
      <pc:sldChg chg="addSp modSp add mod">
        <pc:chgData name="Nina Hoppmann" userId="abf8e773-6d5e-46f4-a212-b7a3b8035d84" providerId="ADAL" clId="{689A53D2-F5BE-4484-9662-877D96DD3F41}" dt="2023-01-11T06:52:16.026" v="2211" actId="20577"/>
        <pc:sldMkLst>
          <pc:docMk/>
          <pc:sldMk cId="2352315704" sldId="882"/>
        </pc:sldMkLst>
        <pc:spChg chg="mod">
          <ac:chgData name="Nina Hoppmann" userId="abf8e773-6d5e-46f4-a212-b7a3b8035d84" providerId="ADAL" clId="{689A53D2-F5BE-4484-9662-877D96DD3F41}" dt="2023-01-11T06:52:16.026" v="2211" actId="20577"/>
          <ac:spMkLst>
            <pc:docMk/>
            <pc:sldMk cId="2352315704" sldId="882"/>
            <ac:spMk id="5" creationId="{6A67270A-F200-98CD-A888-312BBF8B590B}"/>
          </ac:spMkLst>
        </pc:spChg>
        <pc:spChg chg="mod">
          <ac:chgData name="Nina Hoppmann" userId="abf8e773-6d5e-46f4-a212-b7a3b8035d84" providerId="ADAL" clId="{689A53D2-F5BE-4484-9662-877D96DD3F41}" dt="2023-01-03T15:39:36.758" v="1151" actId="1035"/>
          <ac:spMkLst>
            <pc:docMk/>
            <pc:sldMk cId="2352315704" sldId="882"/>
            <ac:spMk id="8" creationId="{EE96FDCE-05E6-DF35-08A5-887F5090F6C6}"/>
          </ac:spMkLst>
        </pc:spChg>
        <pc:picChg chg="add mod modCrop">
          <ac:chgData name="Nina Hoppmann" userId="abf8e773-6d5e-46f4-a212-b7a3b8035d84" providerId="ADAL" clId="{689A53D2-F5BE-4484-9662-877D96DD3F41}" dt="2023-01-03T15:39:58.130" v="1194" actId="1036"/>
          <ac:picMkLst>
            <pc:docMk/>
            <pc:sldMk cId="2352315704" sldId="882"/>
            <ac:picMk id="4" creationId="{222635F3-BCD2-1AE7-FC7F-3DE35B106387}"/>
          </ac:picMkLst>
        </pc:picChg>
      </pc:sldChg>
      <pc:sldChg chg="del">
        <pc:chgData name="Nina Hoppmann" userId="abf8e773-6d5e-46f4-a212-b7a3b8035d84" providerId="ADAL" clId="{689A53D2-F5BE-4484-9662-877D96DD3F41}" dt="2023-01-03T13:10:56.335" v="199" actId="47"/>
        <pc:sldMkLst>
          <pc:docMk/>
          <pc:sldMk cId="2756436192" sldId="883"/>
        </pc:sldMkLst>
      </pc:sldChg>
      <pc:sldChg chg="addSp delSp modSp add mod">
        <pc:chgData name="Nina Hoppmann" userId="abf8e773-6d5e-46f4-a212-b7a3b8035d84" providerId="ADAL" clId="{689A53D2-F5BE-4484-9662-877D96DD3F41}" dt="2023-01-04T10:41:27.835" v="1418" actId="20577"/>
        <pc:sldMkLst>
          <pc:docMk/>
          <pc:sldMk cId="3629089855" sldId="883"/>
        </pc:sldMkLst>
        <pc:spChg chg="del">
          <ac:chgData name="Nina Hoppmann" userId="abf8e773-6d5e-46f4-a212-b7a3b8035d84" providerId="ADAL" clId="{689A53D2-F5BE-4484-9662-877D96DD3F41}" dt="2023-01-04T10:28:30.668" v="1239" actId="478"/>
          <ac:spMkLst>
            <pc:docMk/>
            <pc:sldMk cId="3629089855" sldId="883"/>
            <ac:spMk id="7" creationId="{3D78649E-5863-1284-4491-0FDEE7C91F80}"/>
          </ac:spMkLst>
        </pc:spChg>
        <pc:spChg chg="mod">
          <ac:chgData name="Nina Hoppmann" userId="abf8e773-6d5e-46f4-a212-b7a3b8035d84" providerId="ADAL" clId="{689A53D2-F5BE-4484-9662-877D96DD3F41}" dt="2023-01-04T10:41:27.835" v="1418" actId="20577"/>
          <ac:spMkLst>
            <pc:docMk/>
            <pc:sldMk cId="3629089855" sldId="883"/>
            <ac:spMk id="10" creationId="{383684F2-1A6F-5AFC-0874-477932D22E06}"/>
          </ac:spMkLst>
        </pc:spChg>
        <pc:picChg chg="add mod modCrop">
          <ac:chgData name="Nina Hoppmann" userId="abf8e773-6d5e-46f4-a212-b7a3b8035d84" providerId="ADAL" clId="{689A53D2-F5BE-4484-9662-877D96DD3F41}" dt="2023-01-04T10:34:34.665" v="1374" actId="1035"/>
          <ac:picMkLst>
            <pc:docMk/>
            <pc:sldMk cId="3629089855" sldId="883"/>
            <ac:picMk id="4" creationId="{F3C051FB-7E93-BC4E-06F1-D2C7B71DCA5A}"/>
          </ac:picMkLst>
        </pc:picChg>
        <pc:picChg chg="add mod ord modCrop">
          <ac:chgData name="Nina Hoppmann" userId="abf8e773-6d5e-46f4-a212-b7a3b8035d84" providerId="ADAL" clId="{689A53D2-F5BE-4484-9662-877D96DD3F41}" dt="2023-01-04T10:35:22.916" v="1400" actId="1036"/>
          <ac:picMkLst>
            <pc:docMk/>
            <pc:sldMk cId="3629089855" sldId="883"/>
            <ac:picMk id="5" creationId="{46D369C8-84BD-ACD9-BD95-7706396918A8}"/>
          </ac:picMkLst>
        </pc:picChg>
        <pc:picChg chg="add mod">
          <ac:chgData name="Nina Hoppmann" userId="abf8e773-6d5e-46f4-a212-b7a3b8035d84" providerId="ADAL" clId="{689A53D2-F5BE-4484-9662-877D96DD3F41}" dt="2023-01-04T10:34:34.665" v="1374" actId="1035"/>
          <ac:picMkLst>
            <pc:docMk/>
            <pc:sldMk cId="3629089855" sldId="883"/>
            <ac:picMk id="11" creationId="{31F723A8-2274-09F7-3BB1-9583EFCB94AA}"/>
          </ac:picMkLst>
        </pc:picChg>
        <pc:picChg chg="add mod ord modCrop">
          <ac:chgData name="Nina Hoppmann" userId="abf8e773-6d5e-46f4-a212-b7a3b8035d84" providerId="ADAL" clId="{689A53D2-F5BE-4484-9662-877D96DD3F41}" dt="2023-01-04T10:34:30.267" v="1367" actId="1035"/>
          <ac:picMkLst>
            <pc:docMk/>
            <pc:sldMk cId="3629089855" sldId="883"/>
            <ac:picMk id="12" creationId="{B31262AD-FA19-8F52-BA7D-4B65FDD78559}"/>
          </ac:picMkLst>
        </pc:picChg>
        <pc:picChg chg="add mod modCrop">
          <ac:chgData name="Nina Hoppmann" userId="abf8e773-6d5e-46f4-a212-b7a3b8035d84" providerId="ADAL" clId="{689A53D2-F5BE-4484-9662-877D96DD3F41}" dt="2023-01-04T10:34:34.665" v="1374" actId="1035"/>
          <ac:picMkLst>
            <pc:docMk/>
            <pc:sldMk cId="3629089855" sldId="883"/>
            <ac:picMk id="13" creationId="{E0BB39E6-1AC6-8798-8595-914CACE92CE7}"/>
          </ac:picMkLst>
        </pc:picChg>
        <pc:picChg chg="add mod modCrop">
          <ac:chgData name="Nina Hoppmann" userId="abf8e773-6d5e-46f4-a212-b7a3b8035d84" providerId="ADAL" clId="{689A53D2-F5BE-4484-9662-877D96DD3F41}" dt="2023-01-04T10:34:34.665" v="1374" actId="1035"/>
          <ac:picMkLst>
            <pc:docMk/>
            <pc:sldMk cId="3629089855" sldId="883"/>
            <ac:picMk id="14" creationId="{E12ABC84-E4E9-23CF-815F-527CA0857DC0}"/>
          </ac:picMkLst>
        </pc:picChg>
        <pc:picChg chg="add mod modCrop">
          <ac:chgData name="Nina Hoppmann" userId="abf8e773-6d5e-46f4-a212-b7a3b8035d84" providerId="ADAL" clId="{689A53D2-F5BE-4484-9662-877D96DD3F41}" dt="2023-01-04T10:35:39.750" v="1404" actId="732"/>
          <ac:picMkLst>
            <pc:docMk/>
            <pc:sldMk cId="3629089855" sldId="883"/>
            <ac:picMk id="15" creationId="{AFC244E4-301A-F50E-AE6C-9A1784426178}"/>
          </ac:picMkLst>
        </pc:picChg>
        <pc:picChg chg="del">
          <ac:chgData name="Nina Hoppmann" userId="abf8e773-6d5e-46f4-a212-b7a3b8035d84" providerId="ADAL" clId="{689A53D2-F5BE-4484-9662-877D96DD3F41}" dt="2023-01-04T10:28:28.704" v="1238" actId="478"/>
          <ac:picMkLst>
            <pc:docMk/>
            <pc:sldMk cId="3629089855" sldId="883"/>
            <ac:picMk id="3074" creationId="{1EE57186-40C4-0046-E23F-75E2A9DA5934}"/>
          </ac:picMkLst>
        </pc:picChg>
      </pc:sldChg>
      <pc:sldChg chg="addSp delSp modSp add mod">
        <pc:chgData name="Nina Hoppmann" userId="abf8e773-6d5e-46f4-a212-b7a3b8035d84" providerId="ADAL" clId="{689A53D2-F5BE-4484-9662-877D96DD3F41}" dt="2023-01-11T06:53:08.541" v="2240" actId="20577"/>
        <pc:sldMkLst>
          <pc:docMk/>
          <pc:sldMk cId="50764883" sldId="884"/>
        </pc:sldMkLst>
        <pc:spChg chg="mod">
          <ac:chgData name="Nina Hoppmann" userId="abf8e773-6d5e-46f4-a212-b7a3b8035d84" providerId="ADAL" clId="{689A53D2-F5BE-4484-9662-877D96DD3F41}" dt="2023-01-11T06:53:08.541" v="2240" actId="20577"/>
          <ac:spMkLst>
            <pc:docMk/>
            <pc:sldMk cId="50764883" sldId="884"/>
            <ac:spMk id="5" creationId="{6A67270A-F200-98CD-A888-312BBF8B590B}"/>
          </ac:spMkLst>
        </pc:spChg>
        <pc:spChg chg="mod">
          <ac:chgData name="Nina Hoppmann" userId="abf8e773-6d5e-46f4-a212-b7a3b8035d84" providerId="ADAL" clId="{689A53D2-F5BE-4484-9662-877D96DD3F41}" dt="2023-01-10T10:37:41.719" v="1800" actId="1036"/>
          <ac:spMkLst>
            <pc:docMk/>
            <pc:sldMk cId="50764883" sldId="884"/>
            <ac:spMk id="8" creationId="{EE96FDCE-05E6-DF35-08A5-887F5090F6C6}"/>
          </ac:spMkLst>
        </pc:spChg>
        <pc:picChg chg="del">
          <ac:chgData name="Nina Hoppmann" userId="abf8e773-6d5e-46f4-a212-b7a3b8035d84" providerId="ADAL" clId="{689A53D2-F5BE-4484-9662-877D96DD3F41}" dt="2023-01-10T10:32:58.545" v="1656" actId="478"/>
          <ac:picMkLst>
            <pc:docMk/>
            <pc:sldMk cId="50764883" sldId="884"/>
            <ac:picMk id="4" creationId="{222635F3-BCD2-1AE7-FC7F-3DE35B106387}"/>
          </ac:picMkLst>
        </pc:picChg>
        <pc:picChg chg="add del mod">
          <ac:chgData name="Nina Hoppmann" userId="abf8e773-6d5e-46f4-a212-b7a3b8035d84" providerId="ADAL" clId="{689A53D2-F5BE-4484-9662-877D96DD3F41}" dt="2023-01-10T10:37:33.006" v="1780" actId="478"/>
          <ac:picMkLst>
            <pc:docMk/>
            <pc:sldMk cId="50764883" sldId="884"/>
            <ac:picMk id="1026" creationId="{77DA3130-1D59-DA72-30FC-9E3E94334EA8}"/>
          </ac:picMkLst>
        </pc:picChg>
      </pc:sldChg>
      <pc:sldChg chg="del">
        <pc:chgData name="Nina Hoppmann" userId="abf8e773-6d5e-46f4-a212-b7a3b8035d84" providerId="ADAL" clId="{689A53D2-F5BE-4484-9662-877D96DD3F41}" dt="2023-01-03T13:10:56.335" v="199" actId="47"/>
        <pc:sldMkLst>
          <pc:docMk/>
          <pc:sldMk cId="3090960553" sldId="885"/>
        </pc:sldMkLst>
      </pc:sldChg>
      <pc:sldChg chg="add">
        <pc:chgData name="Nina Hoppmann" userId="abf8e773-6d5e-46f4-a212-b7a3b8035d84" providerId="ADAL" clId="{689A53D2-F5BE-4484-9662-877D96DD3F41}" dt="2023-01-10T10:55:15.375" v="1807"/>
        <pc:sldMkLst>
          <pc:docMk/>
          <pc:sldMk cId="4168258827" sldId="885"/>
        </pc:sldMkLst>
      </pc:sldChg>
      <pc:sldChg chg="del">
        <pc:chgData name="Nina Hoppmann" userId="abf8e773-6d5e-46f4-a212-b7a3b8035d84" providerId="ADAL" clId="{689A53D2-F5BE-4484-9662-877D96DD3F41}" dt="2023-01-03T13:10:56.335" v="199" actId="47"/>
        <pc:sldMkLst>
          <pc:docMk/>
          <pc:sldMk cId="1122092452" sldId="886"/>
        </pc:sldMkLst>
      </pc:sldChg>
      <pc:sldChg chg="addSp modSp add mod">
        <pc:chgData name="Nina Hoppmann" userId="abf8e773-6d5e-46f4-a212-b7a3b8035d84" providerId="ADAL" clId="{689A53D2-F5BE-4484-9662-877D96DD3F41}" dt="2023-01-11T06:53:35.166" v="2267" actId="20577"/>
        <pc:sldMkLst>
          <pc:docMk/>
          <pc:sldMk cId="3254828152" sldId="886"/>
        </pc:sldMkLst>
        <pc:spChg chg="mod">
          <ac:chgData name="Nina Hoppmann" userId="abf8e773-6d5e-46f4-a212-b7a3b8035d84" providerId="ADAL" clId="{689A53D2-F5BE-4484-9662-877D96DD3F41}" dt="2023-01-11T06:53:35.166" v="2267" actId="20577"/>
          <ac:spMkLst>
            <pc:docMk/>
            <pc:sldMk cId="3254828152" sldId="886"/>
            <ac:spMk id="5" creationId="{6A67270A-F200-98CD-A888-312BBF8B590B}"/>
          </ac:spMkLst>
        </pc:spChg>
        <pc:spChg chg="mod">
          <ac:chgData name="Nina Hoppmann" userId="abf8e773-6d5e-46f4-a212-b7a3b8035d84" providerId="ADAL" clId="{689A53D2-F5BE-4484-9662-877D96DD3F41}" dt="2023-01-11T06:22:20.118" v="1814"/>
          <ac:spMkLst>
            <pc:docMk/>
            <pc:sldMk cId="3254828152" sldId="886"/>
            <ac:spMk id="8" creationId="{EE96FDCE-05E6-DF35-08A5-887F5090F6C6}"/>
          </ac:spMkLst>
        </pc:spChg>
        <pc:picChg chg="add mod">
          <ac:chgData name="Nina Hoppmann" userId="abf8e773-6d5e-46f4-a212-b7a3b8035d84" providerId="ADAL" clId="{689A53D2-F5BE-4484-9662-877D96DD3F41}" dt="2023-01-11T06:49:33.570" v="2089" actId="14100"/>
          <ac:picMkLst>
            <pc:docMk/>
            <pc:sldMk cId="3254828152" sldId="886"/>
            <ac:picMk id="4" creationId="{8BFD148D-77E0-8443-AD9E-1EF03B46BA69}"/>
          </ac:picMkLst>
        </pc:picChg>
      </pc:sldChg>
      <pc:sldChg chg="del">
        <pc:chgData name="Nina Hoppmann" userId="abf8e773-6d5e-46f4-a212-b7a3b8035d84" providerId="ADAL" clId="{689A53D2-F5BE-4484-9662-877D96DD3F41}" dt="2023-01-03T13:10:56.335" v="199" actId="47"/>
        <pc:sldMkLst>
          <pc:docMk/>
          <pc:sldMk cId="914647935" sldId="887"/>
        </pc:sldMkLst>
      </pc:sldChg>
      <pc:sldChg chg="addSp modSp add mod">
        <pc:chgData name="Nina Hoppmann" userId="abf8e773-6d5e-46f4-a212-b7a3b8035d84" providerId="ADAL" clId="{689A53D2-F5BE-4484-9662-877D96DD3F41}" dt="2023-01-11T06:53:57.902" v="2285" actId="20577"/>
        <pc:sldMkLst>
          <pc:docMk/>
          <pc:sldMk cId="1130472389" sldId="887"/>
        </pc:sldMkLst>
        <pc:spChg chg="mod">
          <ac:chgData name="Nina Hoppmann" userId="abf8e773-6d5e-46f4-a212-b7a3b8035d84" providerId="ADAL" clId="{689A53D2-F5BE-4484-9662-877D96DD3F41}" dt="2023-01-11T06:53:57.902" v="2285" actId="20577"/>
          <ac:spMkLst>
            <pc:docMk/>
            <pc:sldMk cId="1130472389" sldId="887"/>
            <ac:spMk id="5" creationId="{6A67270A-F200-98CD-A888-312BBF8B590B}"/>
          </ac:spMkLst>
        </pc:spChg>
        <pc:spChg chg="mod">
          <ac:chgData name="Nina Hoppmann" userId="abf8e773-6d5e-46f4-a212-b7a3b8035d84" providerId="ADAL" clId="{689A53D2-F5BE-4484-9662-877D96DD3F41}" dt="2023-01-11T06:30:26.075" v="1972" actId="20577"/>
          <ac:spMkLst>
            <pc:docMk/>
            <pc:sldMk cId="1130472389" sldId="887"/>
            <ac:spMk id="8" creationId="{EE96FDCE-05E6-DF35-08A5-887F5090F6C6}"/>
          </ac:spMkLst>
        </pc:spChg>
        <pc:picChg chg="add mod modCrop">
          <ac:chgData name="Nina Hoppmann" userId="abf8e773-6d5e-46f4-a212-b7a3b8035d84" providerId="ADAL" clId="{689A53D2-F5BE-4484-9662-877D96DD3F41}" dt="2023-01-11T06:35:15.508" v="2065" actId="1035"/>
          <ac:picMkLst>
            <pc:docMk/>
            <pc:sldMk cId="1130472389" sldId="887"/>
            <ac:picMk id="4" creationId="{2D55D14C-DF1D-F659-A859-CDD0D2E6FFD6}"/>
          </ac:picMkLst>
        </pc:picChg>
      </pc:sldChg>
      <pc:sldChg chg="del">
        <pc:chgData name="Nina Hoppmann" userId="abf8e773-6d5e-46f4-a212-b7a3b8035d84" providerId="ADAL" clId="{689A53D2-F5BE-4484-9662-877D96DD3F41}" dt="2023-01-03T13:10:56.335" v="199" actId="47"/>
        <pc:sldMkLst>
          <pc:docMk/>
          <pc:sldMk cId="3436068560" sldId="893"/>
        </pc:sldMkLst>
      </pc:sldChg>
      <pc:sldChg chg="del">
        <pc:chgData name="Nina Hoppmann" userId="abf8e773-6d5e-46f4-a212-b7a3b8035d84" providerId="ADAL" clId="{689A53D2-F5BE-4484-9662-877D96DD3F41}" dt="2023-01-03T13:10:56.335" v="199" actId="47"/>
        <pc:sldMkLst>
          <pc:docMk/>
          <pc:sldMk cId="2546188352" sldId="898"/>
        </pc:sldMkLst>
      </pc:sldChg>
      <pc:sldChg chg="del">
        <pc:chgData name="Nina Hoppmann" userId="abf8e773-6d5e-46f4-a212-b7a3b8035d84" providerId="ADAL" clId="{689A53D2-F5BE-4484-9662-877D96DD3F41}" dt="2023-01-03T13:10:56.335" v="199" actId="47"/>
        <pc:sldMkLst>
          <pc:docMk/>
          <pc:sldMk cId="3864664033" sldId="899"/>
        </pc:sldMkLst>
      </pc:sldChg>
    </pc:docChg>
  </pc:docChgLst>
  <pc:docChgLst>
    <pc:chgData name="Nina Hoppmann" userId="abf8e773-6d5e-46f4-a212-b7a3b8035d84" providerId="ADAL" clId="{2B6E4519-E1BA-45A7-AECA-8BE057CDE14C}"/>
    <pc:docChg chg="undo redo custSel addSld delSld modSld sldOrd delMainMaster">
      <pc:chgData name="Nina Hoppmann" userId="abf8e773-6d5e-46f4-a212-b7a3b8035d84" providerId="ADAL" clId="{2B6E4519-E1BA-45A7-AECA-8BE057CDE14C}" dt="2022-11-30T06:49:23.408" v="2296" actId="20577"/>
      <pc:docMkLst>
        <pc:docMk/>
      </pc:docMkLst>
      <pc:sldChg chg="modSp mod">
        <pc:chgData name="Nina Hoppmann" userId="abf8e773-6d5e-46f4-a212-b7a3b8035d84" providerId="ADAL" clId="{2B6E4519-E1BA-45A7-AECA-8BE057CDE14C}" dt="2022-11-22T14:04:36.475" v="943" actId="1076"/>
        <pc:sldMkLst>
          <pc:docMk/>
          <pc:sldMk cId="1642934970" sldId="257"/>
        </pc:sldMkLst>
        <pc:spChg chg="mod">
          <ac:chgData name="Nina Hoppmann" userId="abf8e773-6d5e-46f4-a212-b7a3b8035d84" providerId="ADAL" clId="{2B6E4519-E1BA-45A7-AECA-8BE057CDE14C}" dt="2022-11-22T14:04:36.475" v="943" actId="1076"/>
          <ac:spMkLst>
            <pc:docMk/>
            <pc:sldMk cId="1642934970" sldId="257"/>
            <ac:spMk id="2" creationId="{6FF1AF75-808C-4348-8671-C3E7C12607AE}"/>
          </ac:spMkLst>
        </pc:spChg>
      </pc:sldChg>
      <pc:sldChg chg="add del">
        <pc:chgData name="Nina Hoppmann" userId="abf8e773-6d5e-46f4-a212-b7a3b8035d84" providerId="ADAL" clId="{2B6E4519-E1BA-45A7-AECA-8BE057CDE14C}" dt="2022-11-29T13:43:38.303" v="2159"/>
        <pc:sldMkLst>
          <pc:docMk/>
          <pc:sldMk cId="1121371840" sldId="258"/>
        </pc:sldMkLst>
      </pc:sldChg>
      <pc:sldChg chg="modSp mod">
        <pc:chgData name="Nina Hoppmann" userId="abf8e773-6d5e-46f4-a212-b7a3b8035d84" providerId="ADAL" clId="{2B6E4519-E1BA-45A7-AECA-8BE057CDE14C}" dt="2022-11-22T14:03:36.401" v="861" actId="20577"/>
        <pc:sldMkLst>
          <pc:docMk/>
          <pc:sldMk cId="1528701563" sldId="268"/>
        </pc:sldMkLst>
        <pc:spChg chg="mod">
          <ac:chgData name="Nina Hoppmann" userId="abf8e773-6d5e-46f4-a212-b7a3b8035d84" providerId="ADAL" clId="{2B6E4519-E1BA-45A7-AECA-8BE057CDE14C}" dt="2022-11-22T14:03:36.401" v="861" actId="20577"/>
          <ac:spMkLst>
            <pc:docMk/>
            <pc:sldMk cId="1528701563" sldId="268"/>
            <ac:spMk id="3" creationId="{BB75AFD3-8902-ED4C-85DF-96D1F705F834}"/>
          </ac:spMkLst>
        </pc:spChg>
      </pc:sldChg>
      <pc:sldChg chg="modSp mod">
        <pc:chgData name="Nina Hoppmann" userId="abf8e773-6d5e-46f4-a212-b7a3b8035d84" providerId="ADAL" clId="{2B6E4519-E1BA-45A7-AECA-8BE057CDE14C}" dt="2022-11-22T11:40:00.483" v="530" actId="20577"/>
        <pc:sldMkLst>
          <pc:docMk/>
          <pc:sldMk cId="2389805140" sldId="278"/>
        </pc:sldMkLst>
        <pc:spChg chg="mod">
          <ac:chgData name="Nina Hoppmann" userId="abf8e773-6d5e-46f4-a212-b7a3b8035d84" providerId="ADAL" clId="{2B6E4519-E1BA-45A7-AECA-8BE057CDE14C}" dt="2022-11-22T11:40:00.483" v="530" actId="20577"/>
          <ac:spMkLst>
            <pc:docMk/>
            <pc:sldMk cId="2389805140" sldId="278"/>
            <ac:spMk id="8" creationId="{DB577497-791C-59C9-E14D-4119F092368D}"/>
          </ac:spMkLst>
        </pc:spChg>
      </pc:sldChg>
      <pc:sldChg chg="add del">
        <pc:chgData name="Nina Hoppmann" userId="abf8e773-6d5e-46f4-a212-b7a3b8035d84" providerId="ADAL" clId="{2B6E4519-E1BA-45A7-AECA-8BE057CDE14C}" dt="2022-11-29T13:43:38.303" v="2159"/>
        <pc:sldMkLst>
          <pc:docMk/>
          <pc:sldMk cId="4273619315" sldId="284"/>
        </pc:sldMkLst>
      </pc:sldChg>
      <pc:sldChg chg="del">
        <pc:chgData name="Nina Hoppmann" userId="abf8e773-6d5e-46f4-a212-b7a3b8035d84" providerId="ADAL" clId="{2B6E4519-E1BA-45A7-AECA-8BE057CDE14C}" dt="2022-11-22T11:35:24.490" v="242" actId="47"/>
        <pc:sldMkLst>
          <pc:docMk/>
          <pc:sldMk cId="3641881095" sldId="285"/>
        </pc:sldMkLst>
      </pc:sldChg>
      <pc:sldChg chg="add del">
        <pc:chgData name="Nina Hoppmann" userId="abf8e773-6d5e-46f4-a212-b7a3b8035d84" providerId="ADAL" clId="{2B6E4519-E1BA-45A7-AECA-8BE057CDE14C}" dt="2022-11-29T13:43:38.303" v="2159"/>
        <pc:sldMkLst>
          <pc:docMk/>
          <pc:sldMk cId="4000072098" sldId="285"/>
        </pc:sldMkLst>
      </pc:sldChg>
      <pc:sldChg chg="del">
        <pc:chgData name="Nina Hoppmann" userId="abf8e773-6d5e-46f4-a212-b7a3b8035d84" providerId="ADAL" clId="{2B6E4519-E1BA-45A7-AECA-8BE057CDE14C}" dt="2022-11-22T11:35:24.490" v="242" actId="47"/>
        <pc:sldMkLst>
          <pc:docMk/>
          <pc:sldMk cId="3220701612" sldId="286"/>
        </pc:sldMkLst>
      </pc:sldChg>
      <pc:sldChg chg="del">
        <pc:chgData name="Nina Hoppmann" userId="abf8e773-6d5e-46f4-a212-b7a3b8035d84" providerId="ADAL" clId="{2B6E4519-E1BA-45A7-AECA-8BE057CDE14C}" dt="2022-11-22T11:35:24.490" v="242" actId="47"/>
        <pc:sldMkLst>
          <pc:docMk/>
          <pc:sldMk cId="4168230372" sldId="287"/>
        </pc:sldMkLst>
      </pc:sldChg>
      <pc:sldChg chg="add del">
        <pc:chgData name="Nina Hoppmann" userId="abf8e773-6d5e-46f4-a212-b7a3b8035d84" providerId="ADAL" clId="{2B6E4519-E1BA-45A7-AECA-8BE057CDE14C}" dt="2022-11-29T13:43:38.303" v="2159"/>
        <pc:sldMkLst>
          <pc:docMk/>
          <pc:sldMk cId="2219446720" sldId="288"/>
        </pc:sldMkLst>
      </pc:sldChg>
      <pc:sldChg chg="del">
        <pc:chgData name="Nina Hoppmann" userId="abf8e773-6d5e-46f4-a212-b7a3b8035d84" providerId="ADAL" clId="{2B6E4519-E1BA-45A7-AECA-8BE057CDE14C}" dt="2022-11-22T11:35:24.490" v="242" actId="47"/>
        <pc:sldMkLst>
          <pc:docMk/>
          <pc:sldMk cId="2791851040" sldId="288"/>
        </pc:sldMkLst>
      </pc:sldChg>
      <pc:sldChg chg="add del">
        <pc:chgData name="Nina Hoppmann" userId="abf8e773-6d5e-46f4-a212-b7a3b8035d84" providerId="ADAL" clId="{2B6E4519-E1BA-45A7-AECA-8BE057CDE14C}" dt="2022-11-29T13:43:38.303" v="2159"/>
        <pc:sldMkLst>
          <pc:docMk/>
          <pc:sldMk cId="2588103812" sldId="289"/>
        </pc:sldMkLst>
      </pc:sldChg>
      <pc:sldChg chg="del">
        <pc:chgData name="Nina Hoppmann" userId="abf8e773-6d5e-46f4-a212-b7a3b8035d84" providerId="ADAL" clId="{2B6E4519-E1BA-45A7-AECA-8BE057CDE14C}" dt="2022-11-22T11:35:24.490" v="242" actId="47"/>
        <pc:sldMkLst>
          <pc:docMk/>
          <pc:sldMk cId="3712115394" sldId="289"/>
        </pc:sldMkLst>
      </pc:sldChg>
      <pc:sldChg chg="add del">
        <pc:chgData name="Nina Hoppmann" userId="abf8e773-6d5e-46f4-a212-b7a3b8035d84" providerId="ADAL" clId="{2B6E4519-E1BA-45A7-AECA-8BE057CDE14C}" dt="2022-11-29T13:43:38.303" v="2159"/>
        <pc:sldMkLst>
          <pc:docMk/>
          <pc:sldMk cId="519772301" sldId="294"/>
        </pc:sldMkLst>
      </pc:sldChg>
      <pc:sldChg chg="modSp mod">
        <pc:chgData name="Nina Hoppmann" userId="abf8e773-6d5e-46f4-a212-b7a3b8035d84" providerId="ADAL" clId="{2B6E4519-E1BA-45A7-AECA-8BE057CDE14C}" dt="2022-11-29T17:15:11.704" v="2253" actId="113"/>
        <pc:sldMkLst>
          <pc:docMk/>
          <pc:sldMk cId="2416609646" sldId="303"/>
        </pc:sldMkLst>
        <pc:spChg chg="mod">
          <ac:chgData name="Nina Hoppmann" userId="abf8e773-6d5e-46f4-a212-b7a3b8035d84" providerId="ADAL" clId="{2B6E4519-E1BA-45A7-AECA-8BE057CDE14C}" dt="2022-11-28T08:18:12.452" v="1351" actId="1035"/>
          <ac:spMkLst>
            <pc:docMk/>
            <pc:sldMk cId="2416609646" sldId="303"/>
            <ac:spMk id="2" creationId="{1379F925-85E5-9F40-A559-2B3AE1D1B612}"/>
          </ac:spMkLst>
        </pc:spChg>
        <pc:spChg chg="mod">
          <ac:chgData name="Nina Hoppmann" userId="abf8e773-6d5e-46f4-a212-b7a3b8035d84" providerId="ADAL" clId="{2B6E4519-E1BA-45A7-AECA-8BE057CDE14C}" dt="2022-11-29T17:15:11.704" v="2253" actId="113"/>
          <ac:spMkLst>
            <pc:docMk/>
            <pc:sldMk cId="2416609646" sldId="303"/>
            <ac:spMk id="3" creationId="{CC31523A-CB58-D14D-9115-7E9F7D66F22F}"/>
          </ac:spMkLst>
        </pc:spChg>
      </pc:sldChg>
      <pc:sldChg chg="modSp mod">
        <pc:chgData name="Nina Hoppmann" userId="abf8e773-6d5e-46f4-a212-b7a3b8035d84" providerId="ADAL" clId="{2B6E4519-E1BA-45A7-AECA-8BE057CDE14C}" dt="2022-11-28T08:23:19.242" v="1678" actId="1035"/>
        <pc:sldMkLst>
          <pc:docMk/>
          <pc:sldMk cId="407493488" sldId="310"/>
        </pc:sldMkLst>
        <pc:spChg chg="mod">
          <ac:chgData name="Nina Hoppmann" userId="abf8e773-6d5e-46f4-a212-b7a3b8035d84" providerId="ADAL" clId="{2B6E4519-E1BA-45A7-AECA-8BE057CDE14C}" dt="2022-11-28T08:23:19.242" v="1678" actId="1035"/>
          <ac:spMkLst>
            <pc:docMk/>
            <pc:sldMk cId="407493488" sldId="310"/>
            <ac:spMk id="8" creationId="{54BABEA5-12EB-8A47-B71D-9EC983F4869D}"/>
          </ac:spMkLst>
        </pc:spChg>
      </pc:sldChg>
      <pc:sldChg chg="del">
        <pc:chgData name="Nina Hoppmann" userId="abf8e773-6d5e-46f4-a212-b7a3b8035d84" providerId="ADAL" clId="{2B6E4519-E1BA-45A7-AECA-8BE057CDE14C}" dt="2022-11-22T11:33:57.714" v="161" actId="47"/>
        <pc:sldMkLst>
          <pc:docMk/>
          <pc:sldMk cId="1453259622" sldId="430"/>
        </pc:sldMkLst>
      </pc:sldChg>
      <pc:sldChg chg="addSp delSp modSp mod">
        <pc:chgData name="Nina Hoppmann" userId="abf8e773-6d5e-46f4-a212-b7a3b8035d84" providerId="ADAL" clId="{2B6E4519-E1BA-45A7-AECA-8BE057CDE14C}" dt="2022-11-28T15:30:41.653" v="2095" actId="962"/>
        <pc:sldMkLst>
          <pc:docMk/>
          <pc:sldMk cId="2887527906" sldId="565"/>
        </pc:sldMkLst>
        <pc:picChg chg="add mod">
          <ac:chgData name="Nina Hoppmann" userId="abf8e773-6d5e-46f4-a212-b7a3b8035d84" providerId="ADAL" clId="{2B6E4519-E1BA-45A7-AECA-8BE057CDE14C}" dt="2022-11-28T15:30:41.653" v="2095" actId="962"/>
          <ac:picMkLst>
            <pc:docMk/>
            <pc:sldMk cId="2887527906" sldId="565"/>
            <ac:picMk id="4" creationId="{FAF65825-3572-EBE5-1EF9-177279582A04}"/>
          </ac:picMkLst>
        </pc:picChg>
        <pc:picChg chg="del">
          <ac:chgData name="Nina Hoppmann" userId="abf8e773-6d5e-46f4-a212-b7a3b8035d84" providerId="ADAL" clId="{2B6E4519-E1BA-45A7-AECA-8BE057CDE14C}" dt="2022-11-22T11:31:20.124" v="0" actId="478"/>
          <ac:picMkLst>
            <pc:docMk/>
            <pc:sldMk cId="2887527906" sldId="565"/>
            <ac:picMk id="8" creationId="{C517463F-4AD0-B11E-8567-DA94DDA39FF3}"/>
          </ac:picMkLst>
        </pc:picChg>
      </pc:sldChg>
      <pc:sldChg chg="modSp mod">
        <pc:chgData name="Nina Hoppmann" userId="abf8e773-6d5e-46f4-a212-b7a3b8035d84" providerId="ADAL" clId="{2B6E4519-E1BA-45A7-AECA-8BE057CDE14C}" dt="2022-11-29T17:15:42.658" v="2285" actId="6549"/>
        <pc:sldMkLst>
          <pc:docMk/>
          <pc:sldMk cId="3877622475" sldId="706"/>
        </pc:sldMkLst>
        <pc:spChg chg="mod">
          <ac:chgData name="Nina Hoppmann" userId="abf8e773-6d5e-46f4-a212-b7a3b8035d84" providerId="ADAL" clId="{2B6E4519-E1BA-45A7-AECA-8BE057CDE14C}" dt="2022-11-29T17:15:42.658" v="2285" actId="6549"/>
          <ac:spMkLst>
            <pc:docMk/>
            <pc:sldMk cId="3877622475" sldId="706"/>
            <ac:spMk id="8" creationId="{54BABEA5-12EB-8A47-B71D-9EC983F4869D}"/>
          </ac:spMkLst>
        </pc:spChg>
      </pc:sldChg>
      <pc:sldChg chg="modSp mod">
        <pc:chgData name="Nina Hoppmann" userId="abf8e773-6d5e-46f4-a212-b7a3b8035d84" providerId="ADAL" clId="{2B6E4519-E1BA-45A7-AECA-8BE057CDE14C}" dt="2022-11-30T06:18:48.717" v="2295" actId="255"/>
        <pc:sldMkLst>
          <pc:docMk/>
          <pc:sldMk cId="2753042607" sldId="718"/>
        </pc:sldMkLst>
        <pc:spChg chg="mod">
          <ac:chgData name="Nina Hoppmann" userId="abf8e773-6d5e-46f4-a212-b7a3b8035d84" providerId="ADAL" clId="{2B6E4519-E1BA-45A7-AECA-8BE057CDE14C}" dt="2022-11-30T06:18:48.717" v="2295" actId="255"/>
          <ac:spMkLst>
            <pc:docMk/>
            <pc:sldMk cId="2753042607" sldId="718"/>
            <ac:spMk id="5" creationId="{6A67270A-F200-98CD-A888-312BBF8B590B}"/>
          </ac:spMkLst>
        </pc:spChg>
        <pc:spChg chg="mod">
          <ac:chgData name="Nina Hoppmann" userId="abf8e773-6d5e-46f4-a212-b7a3b8035d84" providerId="ADAL" clId="{2B6E4519-E1BA-45A7-AECA-8BE057CDE14C}" dt="2022-11-22T13:45:47.901" v="535" actId="20577"/>
          <ac:spMkLst>
            <pc:docMk/>
            <pc:sldMk cId="2753042607" sldId="718"/>
            <ac:spMk id="8" creationId="{EE96FDCE-05E6-DF35-08A5-887F5090F6C6}"/>
          </ac:spMkLst>
        </pc:spChg>
      </pc:sldChg>
      <pc:sldChg chg="addSp delSp modSp add del mod">
        <pc:chgData name="Nina Hoppmann" userId="abf8e773-6d5e-46f4-a212-b7a3b8035d84" providerId="ADAL" clId="{2B6E4519-E1BA-45A7-AECA-8BE057CDE14C}" dt="2022-11-29T16:35:04.121" v="2241" actId="113"/>
        <pc:sldMkLst>
          <pc:docMk/>
          <pc:sldMk cId="156440900" sldId="725"/>
        </pc:sldMkLst>
        <pc:spChg chg="mod">
          <ac:chgData name="Nina Hoppmann" userId="abf8e773-6d5e-46f4-a212-b7a3b8035d84" providerId="ADAL" clId="{2B6E4519-E1BA-45A7-AECA-8BE057CDE14C}" dt="2022-11-29T16:35:04.121" v="2241" actId="113"/>
          <ac:spMkLst>
            <pc:docMk/>
            <pc:sldMk cId="156440900" sldId="725"/>
            <ac:spMk id="7" creationId="{3D78649E-5863-1284-4491-0FDEE7C91F80}"/>
          </ac:spMkLst>
        </pc:spChg>
        <pc:spChg chg="mod">
          <ac:chgData name="Nina Hoppmann" userId="abf8e773-6d5e-46f4-a212-b7a3b8035d84" providerId="ADAL" clId="{2B6E4519-E1BA-45A7-AECA-8BE057CDE14C}" dt="2022-11-23T14:26:24.283" v="1184" actId="20577"/>
          <ac:spMkLst>
            <pc:docMk/>
            <pc:sldMk cId="156440900" sldId="725"/>
            <ac:spMk id="10" creationId="{383684F2-1A6F-5AFC-0874-477932D22E06}"/>
          </ac:spMkLst>
        </pc:spChg>
        <pc:picChg chg="del">
          <ac:chgData name="Nina Hoppmann" userId="abf8e773-6d5e-46f4-a212-b7a3b8035d84" providerId="ADAL" clId="{2B6E4519-E1BA-45A7-AECA-8BE057CDE14C}" dt="2022-11-22T11:34:11.040" v="165" actId="478"/>
          <ac:picMkLst>
            <pc:docMk/>
            <pc:sldMk cId="156440900" sldId="725"/>
            <ac:picMk id="3" creationId="{433CF117-6EF5-3D8C-752E-ED9CC1DB58B7}"/>
          </ac:picMkLst>
        </pc:picChg>
        <pc:picChg chg="add mod">
          <ac:chgData name="Nina Hoppmann" userId="abf8e773-6d5e-46f4-a212-b7a3b8035d84" providerId="ADAL" clId="{2B6E4519-E1BA-45A7-AECA-8BE057CDE14C}" dt="2022-11-23T14:29:32.466" v="1315" actId="1035"/>
          <ac:picMkLst>
            <pc:docMk/>
            <pc:sldMk cId="156440900" sldId="725"/>
            <ac:picMk id="1026" creationId="{3BDAD55A-4D1E-D5F2-9B3F-1A1E902F1A1A}"/>
          </ac:picMkLst>
        </pc:picChg>
      </pc:sldChg>
      <pc:sldChg chg="modSp mod">
        <pc:chgData name="Nina Hoppmann" userId="abf8e773-6d5e-46f4-a212-b7a3b8035d84" providerId="ADAL" clId="{2B6E4519-E1BA-45A7-AECA-8BE057CDE14C}" dt="2022-11-28T08:20:35.638" v="1598" actId="20577"/>
        <pc:sldMkLst>
          <pc:docMk/>
          <pc:sldMk cId="1030243194" sldId="729"/>
        </pc:sldMkLst>
        <pc:spChg chg="mod">
          <ac:chgData name="Nina Hoppmann" userId="abf8e773-6d5e-46f4-a212-b7a3b8035d84" providerId="ADAL" clId="{2B6E4519-E1BA-45A7-AECA-8BE057CDE14C}" dt="2022-11-28T08:20:35.638" v="1598" actId="20577"/>
          <ac:spMkLst>
            <pc:docMk/>
            <pc:sldMk cId="1030243194" sldId="729"/>
            <ac:spMk id="8" creationId="{54BABEA5-12EB-8A47-B71D-9EC983F4869D}"/>
          </ac:spMkLst>
        </pc:spChg>
      </pc:sldChg>
      <pc:sldChg chg="modSp mod">
        <pc:chgData name="Nina Hoppmann" userId="abf8e773-6d5e-46f4-a212-b7a3b8035d84" providerId="ADAL" clId="{2B6E4519-E1BA-45A7-AECA-8BE057CDE14C}" dt="2022-11-22T13:53:23.216" v="663" actId="6549"/>
        <pc:sldMkLst>
          <pc:docMk/>
          <pc:sldMk cId="1427397128" sldId="730"/>
        </pc:sldMkLst>
        <pc:spChg chg="mod">
          <ac:chgData name="Nina Hoppmann" userId="abf8e773-6d5e-46f4-a212-b7a3b8035d84" providerId="ADAL" clId="{2B6E4519-E1BA-45A7-AECA-8BE057CDE14C}" dt="2022-11-22T13:53:23.216" v="663" actId="6549"/>
          <ac:spMkLst>
            <pc:docMk/>
            <pc:sldMk cId="1427397128" sldId="730"/>
            <ac:spMk id="5" creationId="{6A67270A-F200-98CD-A888-312BBF8B590B}"/>
          </ac:spMkLst>
        </pc:spChg>
        <pc:spChg chg="mod">
          <ac:chgData name="Nina Hoppmann" userId="abf8e773-6d5e-46f4-a212-b7a3b8035d84" providerId="ADAL" clId="{2B6E4519-E1BA-45A7-AECA-8BE057CDE14C}" dt="2022-11-22T13:51:32.096" v="630" actId="14100"/>
          <ac:spMkLst>
            <pc:docMk/>
            <pc:sldMk cId="1427397128" sldId="730"/>
            <ac:spMk id="8" creationId="{EE96FDCE-05E6-DF35-08A5-887F5090F6C6}"/>
          </ac:spMkLst>
        </pc:spChg>
      </pc:sldChg>
      <pc:sldChg chg="modSp mod">
        <pc:chgData name="Nina Hoppmann" userId="abf8e773-6d5e-46f4-a212-b7a3b8035d84" providerId="ADAL" clId="{2B6E4519-E1BA-45A7-AECA-8BE057CDE14C}" dt="2022-11-22T14:00:16.442" v="832"/>
        <pc:sldMkLst>
          <pc:docMk/>
          <pc:sldMk cId="767025561" sldId="731"/>
        </pc:sldMkLst>
        <pc:spChg chg="mod">
          <ac:chgData name="Nina Hoppmann" userId="abf8e773-6d5e-46f4-a212-b7a3b8035d84" providerId="ADAL" clId="{2B6E4519-E1BA-45A7-AECA-8BE057CDE14C}" dt="2022-11-22T14:00:16.442" v="832"/>
          <ac:spMkLst>
            <pc:docMk/>
            <pc:sldMk cId="767025561" sldId="731"/>
            <ac:spMk id="5" creationId="{6A67270A-F200-98CD-A888-312BBF8B590B}"/>
          </ac:spMkLst>
        </pc:spChg>
        <pc:spChg chg="mod">
          <ac:chgData name="Nina Hoppmann" userId="abf8e773-6d5e-46f4-a212-b7a3b8035d84" providerId="ADAL" clId="{2B6E4519-E1BA-45A7-AECA-8BE057CDE14C}" dt="2022-11-22T13:57:13.276" v="672" actId="14100"/>
          <ac:spMkLst>
            <pc:docMk/>
            <pc:sldMk cId="767025561" sldId="731"/>
            <ac:spMk id="8" creationId="{EE96FDCE-05E6-DF35-08A5-887F5090F6C6}"/>
          </ac:spMkLst>
        </pc:spChg>
      </pc:sldChg>
      <pc:sldChg chg="del">
        <pc:chgData name="Nina Hoppmann" userId="abf8e773-6d5e-46f4-a212-b7a3b8035d84" providerId="ADAL" clId="{2B6E4519-E1BA-45A7-AECA-8BE057CDE14C}" dt="2022-11-22T11:33:57.714" v="161" actId="47"/>
        <pc:sldMkLst>
          <pc:docMk/>
          <pc:sldMk cId="590655301" sldId="851"/>
        </pc:sldMkLst>
      </pc:sldChg>
      <pc:sldChg chg="del">
        <pc:chgData name="Nina Hoppmann" userId="abf8e773-6d5e-46f4-a212-b7a3b8035d84" providerId="ADAL" clId="{2B6E4519-E1BA-45A7-AECA-8BE057CDE14C}" dt="2022-11-22T11:33:57.714" v="161" actId="47"/>
        <pc:sldMkLst>
          <pc:docMk/>
          <pc:sldMk cId="4108799601" sldId="860"/>
        </pc:sldMkLst>
      </pc:sldChg>
      <pc:sldChg chg="del">
        <pc:chgData name="Nina Hoppmann" userId="abf8e773-6d5e-46f4-a212-b7a3b8035d84" providerId="ADAL" clId="{2B6E4519-E1BA-45A7-AECA-8BE057CDE14C}" dt="2022-11-22T11:33:57.714" v="161" actId="47"/>
        <pc:sldMkLst>
          <pc:docMk/>
          <pc:sldMk cId="846994593" sldId="863"/>
        </pc:sldMkLst>
      </pc:sldChg>
      <pc:sldChg chg="del">
        <pc:chgData name="Nina Hoppmann" userId="abf8e773-6d5e-46f4-a212-b7a3b8035d84" providerId="ADAL" clId="{2B6E4519-E1BA-45A7-AECA-8BE057CDE14C}" dt="2022-11-22T11:33:57.714" v="161" actId="47"/>
        <pc:sldMkLst>
          <pc:docMk/>
          <pc:sldMk cId="62262291" sldId="865"/>
        </pc:sldMkLst>
      </pc:sldChg>
      <pc:sldChg chg="del">
        <pc:chgData name="Nina Hoppmann" userId="abf8e773-6d5e-46f4-a212-b7a3b8035d84" providerId="ADAL" clId="{2B6E4519-E1BA-45A7-AECA-8BE057CDE14C}" dt="2022-11-22T11:33:57.714" v="161" actId="47"/>
        <pc:sldMkLst>
          <pc:docMk/>
          <pc:sldMk cId="1584946527" sldId="866"/>
        </pc:sldMkLst>
      </pc:sldChg>
      <pc:sldChg chg="del">
        <pc:chgData name="Nina Hoppmann" userId="abf8e773-6d5e-46f4-a212-b7a3b8035d84" providerId="ADAL" clId="{2B6E4519-E1BA-45A7-AECA-8BE057CDE14C}" dt="2022-11-22T11:33:57.714" v="161" actId="47"/>
        <pc:sldMkLst>
          <pc:docMk/>
          <pc:sldMk cId="2137748978" sldId="867"/>
        </pc:sldMkLst>
      </pc:sldChg>
      <pc:sldChg chg="del">
        <pc:chgData name="Nina Hoppmann" userId="abf8e773-6d5e-46f4-a212-b7a3b8035d84" providerId="ADAL" clId="{2B6E4519-E1BA-45A7-AECA-8BE057CDE14C}" dt="2022-11-22T11:33:57.714" v="161" actId="47"/>
        <pc:sldMkLst>
          <pc:docMk/>
          <pc:sldMk cId="1248903916" sldId="868"/>
        </pc:sldMkLst>
      </pc:sldChg>
      <pc:sldChg chg="del">
        <pc:chgData name="Nina Hoppmann" userId="abf8e773-6d5e-46f4-a212-b7a3b8035d84" providerId="ADAL" clId="{2B6E4519-E1BA-45A7-AECA-8BE057CDE14C}" dt="2022-11-22T11:33:57.714" v="161" actId="47"/>
        <pc:sldMkLst>
          <pc:docMk/>
          <pc:sldMk cId="3281126774" sldId="870"/>
        </pc:sldMkLst>
      </pc:sldChg>
      <pc:sldChg chg="delSp modSp mod ord">
        <pc:chgData name="Nina Hoppmann" userId="abf8e773-6d5e-46f4-a212-b7a3b8035d84" providerId="ADAL" clId="{2B6E4519-E1BA-45A7-AECA-8BE057CDE14C}" dt="2022-11-30T06:49:23.408" v="2296" actId="20577"/>
        <pc:sldMkLst>
          <pc:docMk/>
          <pc:sldMk cId="561373734" sldId="871"/>
        </pc:sldMkLst>
        <pc:spChg chg="mod">
          <ac:chgData name="Nina Hoppmann" userId="abf8e773-6d5e-46f4-a212-b7a3b8035d84" providerId="ADAL" clId="{2B6E4519-E1BA-45A7-AECA-8BE057CDE14C}" dt="2022-11-30T06:18:03.711" v="2294" actId="6549"/>
          <ac:spMkLst>
            <pc:docMk/>
            <pc:sldMk cId="561373734" sldId="871"/>
            <ac:spMk id="5" creationId="{6A67270A-F200-98CD-A888-312BBF8B590B}"/>
          </ac:spMkLst>
        </pc:spChg>
        <pc:spChg chg="mod">
          <ac:chgData name="Nina Hoppmann" userId="abf8e773-6d5e-46f4-a212-b7a3b8035d84" providerId="ADAL" clId="{2B6E4519-E1BA-45A7-AECA-8BE057CDE14C}" dt="2022-11-30T06:49:23.408" v="2296" actId="20577"/>
          <ac:spMkLst>
            <pc:docMk/>
            <pc:sldMk cId="561373734" sldId="871"/>
            <ac:spMk id="8" creationId="{EE96FDCE-05E6-DF35-08A5-887F5090F6C6}"/>
          </ac:spMkLst>
        </pc:spChg>
        <pc:picChg chg="del">
          <ac:chgData name="Nina Hoppmann" userId="abf8e773-6d5e-46f4-a212-b7a3b8035d84" providerId="ADAL" clId="{2B6E4519-E1BA-45A7-AECA-8BE057CDE14C}" dt="2022-11-22T11:37:10.217" v="288" actId="478"/>
          <ac:picMkLst>
            <pc:docMk/>
            <pc:sldMk cId="561373734" sldId="871"/>
            <ac:picMk id="1026" creationId="{EE523992-6EFB-CE26-33BD-7E1BDD331176}"/>
          </ac:picMkLst>
        </pc:picChg>
      </pc:sldChg>
      <pc:sldChg chg="add del">
        <pc:chgData name="Nina Hoppmann" userId="abf8e773-6d5e-46f4-a212-b7a3b8035d84" providerId="ADAL" clId="{2B6E4519-E1BA-45A7-AECA-8BE057CDE14C}" dt="2022-11-22T11:33:44.485" v="156" actId="47"/>
        <pc:sldMkLst>
          <pc:docMk/>
          <pc:sldMk cId="1080304100" sldId="872"/>
        </pc:sldMkLst>
      </pc:sldChg>
      <pc:sldChg chg="modSp add mod">
        <pc:chgData name="Nina Hoppmann" userId="abf8e773-6d5e-46f4-a212-b7a3b8035d84" providerId="ADAL" clId="{2B6E4519-E1BA-45A7-AECA-8BE057CDE14C}" dt="2022-11-29T16:35:18.109" v="2244" actId="113"/>
        <pc:sldMkLst>
          <pc:docMk/>
          <pc:sldMk cId="2447601535" sldId="872"/>
        </pc:sldMkLst>
        <pc:spChg chg="mod">
          <ac:chgData name="Nina Hoppmann" userId="abf8e773-6d5e-46f4-a212-b7a3b8035d84" providerId="ADAL" clId="{2B6E4519-E1BA-45A7-AECA-8BE057CDE14C}" dt="2022-11-29T16:35:18.109" v="2244" actId="113"/>
          <ac:spMkLst>
            <pc:docMk/>
            <pc:sldMk cId="2447601535" sldId="872"/>
            <ac:spMk id="7" creationId="{3D78649E-5863-1284-4491-0FDEE7C91F80}"/>
          </ac:spMkLst>
        </pc:spChg>
      </pc:sldChg>
      <pc:sldChg chg="new add del">
        <pc:chgData name="Nina Hoppmann" userId="abf8e773-6d5e-46f4-a212-b7a3b8035d84" providerId="ADAL" clId="{2B6E4519-E1BA-45A7-AECA-8BE057CDE14C}" dt="2022-11-22T11:33:55.202" v="160" actId="680"/>
        <pc:sldMkLst>
          <pc:docMk/>
          <pc:sldMk cId="2945098594" sldId="872"/>
        </pc:sldMkLst>
      </pc:sldChg>
      <pc:sldChg chg="add del">
        <pc:chgData name="Nina Hoppmann" userId="abf8e773-6d5e-46f4-a212-b7a3b8035d84" providerId="ADAL" clId="{2B6E4519-E1BA-45A7-AECA-8BE057CDE14C}" dt="2022-11-28T08:16:43.352" v="1317" actId="47"/>
        <pc:sldMkLst>
          <pc:docMk/>
          <pc:sldMk cId="1092430063" sldId="873"/>
        </pc:sldMkLst>
      </pc:sldChg>
      <pc:sldChg chg="modSp add mod">
        <pc:chgData name="Nina Hoppmann" userId="abf8e773-6d5e-46f4-a212-b7a3b8035d84" providerId="ADAL" clId="{2B6E4519-E1BA-45A7-AECA-8BE057CDE14C}" dt="2022-11-28T08:22:18.803" v="1638" actId="20577"/>
        <pc:sldMkLst>
          <pc:docMk/>
          <pc:sldMk cId="1292903717" sldId="873"/>
        </pc:sldMkLst>
        <pc:spChg chg="mod">
          <ac:chgData name="Nina Hoppmann" userId="abf8e773-6d5e-46f4-a212-b7a3b8035d84" providerId="ADAL" clId="{2B6E4519-E1BA-45A7-AECA-8BE057CDE14C}" dt="2022-11-28T08:22:18.803" v="1638" actId="20577"/>
          <ac:spMkLst>
            <pc:docMk/>
            <pc:sldMk cId="1292903717" sldId="873"/>
            <ac:spMk id="8" creationId="{54BABEA5-12EB-8A47-B71D-9EC983F4869D}"/>
          </ac:spMkLst>
        </pc:spChg>
      </pc:sldChg>
      <pc:sldChg chg="addSp delSp modSp add mod">
        <pc:chgData name="Nina Hoppmann" userId="abf8e773-6d5e-46f4-a212-b7a3b8035d84" providerId="ADAL" clId="{2B6E4519-E1BA-45A7-AECA-8BE057CDE14C}" dt="2022-11-29T16:35:09.872" v="2242" actId="113"/>
        <pc:sldMkLst>
          <pc:docMk/>
          <pc:sldMk cId="214324435" sldId="874"/>
        </pc:sldMkLst>
        <pc:spChg chg="mod">
          <ac:chgData name="Nina Hoppmann" userId="abf8e773-6d5e-46f4-a212-b7a3b8035d84" providerId="ADAL" clId="{2B6E4519-E1BA-45A7-AECA-8BE057CDE14C}" dt="2022-11-29T16:35:09.872" v="2242" actId="113"/>
          <ac:spMkLst>
            <pc:docMk/>
            <pc:sldMk cId="214324435" sldId="874"/>
            <ac:spMk id="7" creationId="{3D78649E-5863-1284-4491-0FDEE7C91F80}"/>
          </ac:spMkLst>
        </pc:spChg>
        <pc:spChg chg="mod">
          <ac:chgData name="Nina Hoppmann" userId="abf8e773-6d5e-46f4-a212-b7a3b8035d84" providerId="ADAL" clId="{2B6E4519-E1BA-45A7-AECA-8BE057CDE14C}" dt="2022-11-28T13:13:23.282" v="1765" actId="1076"/>
          <ac:spMkLst>
            <pc:docMk/>
            <pc:sldMk cId="214324435" sldId="874"/>
            <ac:spMk id="10" creationId="{383684F2-1A6F-5AFC-0874-477932D22E06}"/>
          </ac:spMkLst>
        </pc:spChg>
        <pc:picChg chg="add mod">
          <ac:chgData name="Nina Hoppmann" userId="abf8e773-6d5e-46f4-a212-b7a3b8035d84" providerId="ADAL" clId="{2B6E4519-E1BA-45A7-AECA-8BE057CDE14C}" dt="2022-11-28T13:16:55.583" v="2089" actId="1036"/>
          <ac:picMkLst>
            <pc:docMk/>
            <pc:sldMk cId="214324435" sldId="874"/>
            <ac:picMk id="2" creationId="{72F3C727-187E-6CFE-45A1-7FF748107189}"/>
          </ac:picMkLst>
        </pc:picChg>
        <pc:picChg chg="del">
          <ac:chgData name="Nina Hoppmann" userId="abf8e773-6d5e-46f4-a212-b7a3b8035d84" providerId="ADAL" clId="{2B6E4519-E1BA-45A7-AECA-8BE057CDE14C}" dt="2022-11-28T13:13:09.029" v="1759" actId="478"/>
          <ac:picMkLst>
            <pc:docMk/>
            <pc:sldMk cId="214324435" sldId="874"/>
            <ac:picMk id="1026" creationId="{3BDAD55A-4D1E-D5F2-9B3F-1A1E902F1A1A}"/>
          </ac:picMkLst>
        </pc:picChg>
      </pc:sldChg>
      <pc:sldChg chg="addSp delSp modSp add mod">
        <pc:chgData name="Nina Hoppmann" userId="abf8e773-6d5e-46f4-a212-b7a3b8035d84" providerId="ADAL" clId="{2B6E4519-E1BA-45A7-AECA-8BE057CDE14C}" dt="2022-11-29T16:35:24.633" v="2245" actId="113"/>
        <pc:sldMkLst>
          <pc:docMk/>
          <pc:sldMk cId="4173954677" sldId="875"/>
        </pc:sldMkLst>
        <pc:spChg chg="add mod">
          <ac:chgData name="Nina Hoppmann" userId="abf8e773-6d5e-46f4-a212-b7a3b8035d84" providerId="ADAL" clId="{2B6E4519-E1BA-45A7-AECA-8BE057CDE14C}" dt="2022-11-29T16:35:24.633" v="2245" actId="113"/>
          <ac:spMkLst>
            <pc:docMk/>
            <pc:sldMk cId="4173954677" sldId="875"/>
            <ac:spMk id="2" creationId="{D4444588-BD5D-7F1B-FD6E-66B7DD81818A}"/>
          </ac:spMkLst>
        </pc:spChg>
        <pc:spChg chg="del">
          <ac:chgData name="Nina Hoppmann" userId="abf8e773-6d5e-46f4-a212-b7a3b8035d84" providerId="ADAL" clId="{2B6E4519-E1BA-45A7-AECA-8BE057CDE14C}" dt="2022-11-29T13:38:26.379" v="2097" actId="478"/>
          <ac:spMkLst>
            <pc:docMk/>
            <pc:sldMk cId="4173954677" sldId="875"/>
            <ac:spMk id="7" creationId="{3D78649E-5863-1284-4491-0FDEE7C91F80}"/>
          </ac:spMkLst>
        </pc:spChg>
        <pc:spChg chg="mod">
          <ac:chgData name="Nina Hoppmann" userId="abf8e773-6d5e-46f4-a212-b7a3b8035d84" providerId="ADAL" clId="{2B6E4519-E1BA-45A7-AECA-8BE057CDE14C}" dt="2022-11-29T13:39:12.214" v="2129" actId="20577"/>
          <ac:spMkLst>
            <pc:docMk/>
            <pc:sldMk cId="4173954677" sldId="875"/>
            <ac:spMk id="10" creationId="{383684F2-1A6F-5AFC-0874-477932D22E06}"/>
          </ac:spMkLst>
        </pc:spChg>
        <pc:picChg chg="add mod">
          <ac:chgData name="Nina Hoppmann" userId="abf8e773-6d5e-46f4-a212-b7a3b8035d84" providerId="ADAL" clId="{2B6E4519-E1BA-45A7-AECA-8BE057CDE14C}" dt="2022-11-29T13:40:05.561" v="2156" actId="1035"/>
          <ac:picMkLst>
            <pc:docMk/>
            <pc:sldMk cId="4173954677" sldId="875"/>
            <ac:picMk id="1026" creationId="{6F9A0214-7E0E-D50A-0881-447BF1C18FCB}"/>
          </ac:picMkLst>
        </pc:picChg>
      </pc:sldChg>
      <pc:sldChg chg="addSp delSp modSp add mod">
        <pc:chgData name="Nina Hoppmann" userId="abf8e773-6d5e-46f4-a212-b7a3b8035d84" providerId="ADAL" clId="{2B6E4519-E1BA-45A7-AECA-8BE057CDE14C}" dt="2022-11-29T16:34:50.605" v="2239" actId="14100"/>
        <pc:sldMkLst>
          <pc:docMk/>
          <pc:sldMk cId="2827064774" sldId="876"/>
        </pc:sldMkLst>
        <pc:spChg chg="mod">
          <ac:chgData name="Nina Hoppmann" userId="abf8e773-6d5e-46f4-a212-b7a3b8035d84" providerId="ADAL" clId="{2B6E4519-E1BA-45A7-AECA-8BE057CDE14C}" dt="2022-11-29T16:34:50.605" v="2239" actId="14100"/>
          <ac:spMkLst>
            <pc:docMk/>
            <pc:sldMk cId="2827064774" sldId="876"/>
            <ac:spMk id="2" creationId="{D4444588-BD5D-7F1B-FD6E-66B7DD81818A}"/>
          </ac:spMkLst>
        </pc:spChg>
        <pc:spChg chg="mod">
          <ac:chgData name="Nina Hoppmann" userId="abf8e773-6d5e-46f4-a212-b7a3b8035d84" providerId="ADAL" clId="{2B6E4519-E1BA-45A7-AECA-8BE057CDE14C}" dt="2022-11-29T16:33:39.796" v="2170" actId="27636"/>
          <ac:spMkLst>
            <pc:docMk/>
            <pc:sldMk cId="2827064774" sldId="876"/>
            <ac:spMk id="10" creationId="{383684F2-1A6F-5AFC-0874-477932D22E06}"/>
          </ac:spMkLst>
        </pc:spChg>
        <pc:picChg chg="add mod">
          <ac:chgData name="Nina Hoppmann" userId="abf8e773-6d5e-46f4-a212-b7a3b8035d84" providerId="ADAL" clId="{2B6E4519-E1BA-45A7-AECA-8BE057CDE14C}" dt="2022-11-29T16:34:47.836" v="2238" actId="1076"/>
          <ac:picMkLst>
            <pc:docMk/>
            <pc:sldMk cId="2827064774" sldId="876"/>
            <ac:picMk id="3" creationId="{9B349838-AEFF-6807-81E3-BF3775D2AE37}"/>
          </ac:picMkLst>
        </pc:picChg>
        <pc:picChg chg="del">
          <ac:chgData name="Nina Hoppmann" userId="abf8e773-6d5e-46f4-a212-b7a3b8035d84" providerId="ADAL" clId="{2B6E4519-E1BA-45A7-AECA-8BE057CDE14C}" dt="2022-11-29T16:33:23.227" v="2161" actId="478"/>
          <ac:picMkLst>
            <pc:docMk/>
            <pc:sldMk cId="2827064774" sldId="876"/>
            <ac:picMk id="1026" creationId="{6F9A0214-7E0E-D50A-0881-447BF1C18FCB}"/>
          </ac:picMkLst>
        </pc:picChg>
      </pc:sldChg>
      <pc:sldMasterChg chg="delSldLayout">
        <pc:chgData name="Nina Hoppmann" userId="abf8e773-6d5e-46f4-a212-b7a3b8035d84" providerId="ADAL" clId="{2B6E4519-E1BA-45A7-AECA-8BE057CDE14C}" dt="2022-11-22T11:33:57.714" v="161" actId="47"/>
        <pc:sldMasterMkLst>
          <pc:docMk/>
          <pc:sldMasterMk cId="586076171" sldId="2147483648"/>
        </pc:sldMasterMkLst>
        <pc:sldLayoutChg chg="del">
          <pc:chgData name="Nina Hoppmann" userId="abf8e773-6d5e-46f4-a212-b7a3b8035d84" providerId="ADAL" clId="{2B6E4519-E1BA-45A7-AECA-8BE057CDE14C}" dt="2022-11-22T11:33:57.714" v="161" actId="47"/>
          <pc:sldLayoutMkLst>
            <pc:docMk/>
            <pc:sldMasterMk cId="586076171" sldId="2147483648"/>
            <pc:sldLayoutMk cId="1481900808" sldId="2147483678"/>
          </pc:sldLayoutMkLst>
        </pc:sldLayoutChg>
      </pc:sldMasterChg>
      <pc:sldMasterChg chg="del delSldLayout">
        <pc:chgData name="Nina Hoppmann" userId="abf8e773-6d5e-46f4-a212-b7a3b8035d84" providerId="ADAL" clId="{2B6E4519-E1BA-45A7-AECA-8BE057CDE14C}" dt="2022-11-22T11:35:24.490" v="242" actId="47"/>
        <pc:sldMasterMkLst>
          <pc:docMk/>
          <pc:sldMasterMk cId="4115601027" sldId="2147483679"/>
        </pc:sldMasterMkLst>
        <pc:sldLayoutChg chg="del">
          <pc:chgData name="Nina Hoppmann" userId="abf8e773-6d5e-46f4-a212-b7a3b8035d84" providerId="ADAL" clId="{2B6E4519-E1BA-45A7-AECA-8BE057CDE14C}" dt="2022-11-22T11:35:24.490" v="242" actId="47"/>
          <pc:sldLayoutMkLst>
            <pc:docMk/>
            <pc:sldMasterMk cId="4115601027" sldId="2147483679"/>
            <pc:sldLayoutMk cId="2685396651" sldId="2147483680"/>
          </pc:sldLayoutMkLst>
        </pc:sldLayoutChg>
        <pc:sldLayoutChg chg="del">
          <pc:chgData name="Nina Hoppmann" userId="abf8e773-6d5e-46f4-a212-b7a3b8035d84" providerId="ADAL" clId="{2B6E4519-E1BA-45A7-AECA-8BE057CDE14C}" dt="2022-11-22T11:35:24.490" v="242" actId="47"/>
          <pc:sldLayoutMkLst>
            <pc:docMk/>
            <pc:sldMasterMk cId="4115601027" sldId="2147483679"/>
            <pc:sldLayoutMk cId="26234757" sldId="2147483681"/>
          </pc:sldLayoutMkLst>
        </pc:sldLayoutChg>
        <pc:sldLayoutChg chg="del">
          <pc:chgData name="Nina Hoppmann" userId="abf8e773-6d5e-46f4-a212-b7a3b8035d84" providerId="ADAL" clId="{2B6E4519-E1BA-45A7-AECA-8BE057CDE14C}" dt="2022-11-22T11:35:24.490" v="242" actId="47"/>
          <pc:sldLayoutMkLst>
            <pc:docMk/>
            <pc:sldMasterMk cId="4115601027" sldId="2147483679"/>
            <pc:sldLayoutMk cId="2192979903" sldId="2147483682"/>
          </pc:sldLayoutMkLst>
        </pc:sldLayoutChg>
        <pc:sldLayoutChg chg="del">
          <pc:chgData name="Nina Hoppmann" userId="abf8e773-6d5e-46f4-a212-b7a3b8035d84" providerId="ADAL" clId="{2B6E4519-E1BA-45A7-AECA-8BE057CDE14C}" dt="2022-11-22T11:35:24.490" v="242" actId="47"/>
          <pc:sldLayoutMkLst>
            <pc:docMk/>
            <pc:sldMasterMk cId="4115601027" sldId="2147483679"/>
            <pc:sldLayoutMk cId="2523708264" sldId="2147483683"/>
          </pc:sldLayoutMkLst>
        </pc:sldLayoutChg>
        <pc:sldLayoutChg chg="del">
          <pc:chgData name="Nina Hoppmann" userId="abf8e773-6d5e-46f4-a212-b7a3b8035d84" providerId="ADAL" clId="{2B6E4519-E1BA-45A7-AECA-8BE057CDE14C}" dt="2022-11-22T11:35:24.490" v="242" actId="47"/>
          <pc:sldLayoutMkLst>
            <pc:docMk/>
            <pc:sldMasterMk cId="4115601027" sldId="2147483679"/>
            <pc:sldLayoutMk cId="4240617246" sldId="2147483684"/>
          </pc:sldLayoutMkLst>
        </pc:sldLayoutChg>
        <pc:sldLayoutChg chg="del">
          <pc:chgData name="Nina Hoppmann" userId="abf8e773-6d5e-46f4-a212-b7a3b8035d84" providerId="ADAL" clId="{2B6E4519-E1BA-45A7-AECA-8BE057CDE14C}" dt="2022-11-22T11:35:24.490" v="242" actId="47"/>
          <pc:sldLayoutMkLst>
            <pc:docMk/>
            <pc:sldMasterMk cId="4115601027" sldId="2147483679"/>
            <pc:sldLayoutMk cId="4006623829" sldId="2147483685"/>
          </pc:sldLayoutMkLst>
        </pc:sldLayoutChg>
        <pc:sldLayoutChg chg="del">
          <pc:chgData name="Nina Hoppmann" userId="abf8e773-6d5e-46f4-a212-b7a3b8035d84" providerId="ADAL" clId="{2B6E4519-E1BA-45A7-AECA-8BE057CDE14C}" dt="2022-11-22T11:35:24.490" v="242" actId="47"/>
          <pc:sldLayoutMkLst>
            <pc:docMk/>
            <pc:sldMasterMk cId="4115601027" sldId="2147483679"/>
            <pc:sldLayoutMk cId="3309457702" sldId="2147483686"/>
          </pc:sldLayoutMkLst>
        </pc:sldLayoutChg>
        <pc:sldLayoutChg chg="del">
          <pc:chgData name="Nina Hoppmann" userId="abf8e773-6d5e-46f4-a212-b7a3b8035d84" providerId="ADAL" clId="{2B6E4519-E1BA-45A7-AECA-8BE057CDE14C}" dt="2022-11-22T11:35:24.490" v="242" actId="47"/>
          <pc:sldLayoutMkLst>
            <pc:docMk/>
            <pc:sldMasterMk cId="4115601027" sldId="2147483679"/>
            <pc:sldLayoutMk cId="106791424" sldId="2147483687"/>
          </pc:sldLayoutMkLst>
        </pc:sldLayoutChg>
        <pc:sldLayoutChg chg="del">
          <pc:chgData name="Nina Hoppmann" userId="abf8e773-6d5e-46f4-a212-b7a3b8035d84" providerId="ADAL" clId="{2B6E4519-E1BA-45A7-AECA-8BE057CDE14C}" dt="2022-11-22T11:35:24.490" v="242" actId="47"/>
          <pc:sldLayoutMkLst>
            <pc:docMk/>
            <pc:sldMasterMk cId="4115601027" sldId="2147483679"/>
            <pc:sldLayoutMk cId="246141560" sldId="2147483688"/>
          </pc:sldLayoutMkLst>
        </pc:sldLayoutChg>
        <pc:sldLayoutChg chg="del">
          <pc:chgData name="Nina Hoppmann" userId="abf8e773-6d5e-46f4-a212-b7a3b8035d84" providerId="ADAL" clId="{2B6E4519-E1BA-45A7-AECA-8BE057CDE14C}" dt="2022-11-22T11:35:24.490" v="242" actId="47"/>
          <pc:sldLayoutMkLst>
            <pc:docMk/>
            <pc:sldMasterMk cId="4115601027" sldId="2147483679"/>
            <pc:sldLayoutMk cId="2962023419" sldId="2147483689"/>
          </pc:sldLayoutMkLst>
        </pc:sldLayoutChg>
        <pc:sldLayoutChg chg="del">
          <pc:chgData name="Nina Hoppmann" userId="abf8e773-6d5e-46f4-a212-b7a3b8035d84" providerId="ADAL" clId="{2B6E4519-E1BA-45A7-AECA-8BE057CDE14C}" dt="2022-11-22T11:35:24.490" v="242" actId="47"/>
          <pc:sldLayoutMkLst>
            <pc:docMk/>
            <pc:sldMasterMk cId="4115601027" sldId="2147483679"/>
            <pc:sldLayoutMk cId="3328866531" sldId="2147483690"/>
          </pc:sldLayoutMkLst>
        </pc:sldLayoutChg>
        <pc:sldLayoutChg chg="del">
          <pc:chgData name="Nina Hoppmann" userId="abf8e773-6d5e-46f4-a212-b7a3b8035d84" providerId="ADAL" clId="{2B6E4519-E1BA-45A7-AECA-8BE057CDE14C}" dt="2022-11-22T11:35:24.490" v="242" actId="47"/>
          <pc:sldLayoutMkLst>
            <pc:docMk/>
            <pc:sldMasterMk cId="4115601027" sldId="2147483679"/>
            <pc:sldLayoutMk cId="1669277574" sldId="2147483691"/>
          </pc:sldLayoutMkLst>
        </pc:sldLayoutChg>
        <pc:sldLayoutChg chg="del">
          <pc:chgData name="Nina Hoppmann" userId="abf8e773-6d5e-46f4-a212-b7a3b8035d84" providerId="ADAL" clId="{2B6E4519-E1BA-45A7-AECA-8BE057CDE14C}" dt="2022-11-22T11:35:24.490" v="242" actId="47"/>
          <pc:sldLayoutMkLst>
            <pc:docMk/>
            <pc:sldMasterMk cId="4115601027" sldId="2147483679"/>
            <pc:sldLayoutMk cId="2792428372" sldId="2147483692"/>
          </pc:sldLayoutMkLst>
        </pc:sldLayoutChg>
        <pc:sldLayoutChg chg="del">
          <pc:chgData name="Nina Hoppmann" userId="abf8e773-6d5e-46f4-a212-b7a3b8035d84" providerId="ADAL" clId="{2B6E4519-E1BA-45A7-AECA-8BE057CDE14C}" dt="2022-11-22T11:35:24.490" v="242" actId="47"/>
          <pc:sldLayoutMkLst>
            <pc:docMk/>
            <pc:sldMasterMk cId="4115601027" sldId="2147483679"/>
            <pc:sldLayoutMk cId="1860519681" sldId="2147483693"/>
          </pc:sldLayoutMkLst>
        </pc:sldLayoutChg>
        <pc:sldLayoutChg chg="del">
          <pc:chgData name="Nina Hoppmann" userId="abf8e773-6d5e-46f4-a212-b7a3b8035d84" providerId="ADAL" clId="{2B6E4519-E1BA-45A7-AECA-8BE057CDE14C}" dt="2022-11-22T11:35:24.490" v="242" actId="47"/>
          <pc:sldLayoutMkLst>
            <pc:docMk/>
            <pc:sldMasterMk cId="4115601027" sldId="2147483679"/>
            <pc:sldLayoutMk cId="1251039321" sldId="2147483694"/>
          </pc:sldLayoutMkLst>
        </pc:sldLayoutChg>
        <pc:sldLayoutChg chg="del">
          <pc:chgData name="Nina Hoppmann" userId="abf8e773-6d5e-46f4-a212-b7a3b8035d84" providerId="ADAL" clId="{2B6E4519-E1BA-45A7-AECA-8BE057CDE14C}" dt="2022-11-22T11:35:24.490" v="242" actId="47"/>
          <pc:sldLayoutMkLst>
            <pc:docMk/>
            <pc:sldMasterMk cId="4115601027" sldId="2147483679"/>
            <pc:sldLayoutMk cId="3699084885" sldId="2147483695"/>
          </pc:sldLayoutMkLst>
        </pc:sldLayoutChg>
        <pc:sldLayoutChg chg="del">
          <pc:chgData name="Nina Hoppmann" userId="abf8e773-6d5e-46f4-a212-b7a3b8035d84" providerId="ADAL" clId="{2B6E4519-E1BA-45A7-AECA-8BE057CDE14C}" dt="2022-11-22T11:35:24.490" v="242" actId="47"/>
          <pc:sldLayoutMkLst>
            <pc:docMk/>
            <pc:sldMasterMk cId="4115601027" sldId="2147483679"/>
            <pc:sldLayoutMk cId="1128449617" sldId="2147483696"/>
          </pc:sldLayoutMkLst>
        </pc:sldLayoutChg>
        <pc:sldLayoutChg chg="del">
          <pc:chgData name="Nina Hoppmann" userId="abf8e773-6d5e-46f4-a212-b7a3b8035d84" providerId="ADAL" clId="{2B6E4519-E1BA-45A7-AECA-8BE057CDE14C}" dt="2022-11-22T11:35:24.490" v="242" actId="47"/>
          <pc:sldLayoutMkLst>
            <pc:docMk/>
            <pc:sldMasterMk cId="4115601027" sldId="2147483679"/>
            <pc:sldLayoutMk cId="3666472995" sldId="2147483697"/>
          </pc:sldLayoutMkLst>
        </pc:sldLayoutChg>
        <pc:sldLayoutChg chg="del">
          <pc:chgData name="Nina Hoppmann" userId="abf8e773-6d5e-46f4-a212-b7a3b8035d84" providerId="ADAL" clId="{2B6E4519-E1BA-45A7-AECA-8BE057CDE14C}" dt="2022-11-22T11:35:24.490" v="242" actId="47"/>
          <pc:sldLayoutMkLst>
            <pc:docMk/>
            <pc:sldMasterMk cId="4115601027" sldId="2147483679"/>
            <pc:sldLayoutMk cId="1116120346" sldId="2147483698"/>
          </pc:sldLayoutMkLst>
        </pc:sldLayoutChg>
        <pc:sldLayoutChg chg="del">
          <pc:chgData name="Nina Hoppmann" userId="abf8e773-6d5e-46f4-a212-b7a3b8035d84" providerId="ADAL" clId="{2B6E4519-E1BA-45A7-AECA-8BE057CDE14C}" dt="2022-11-22T11:35:24.490" v="242" actId="47"/>
          <pc:sldLayoutMkLst>
            <pc:docMk/>
            <pc:sldMasterMk cId="4115601027" sldId="2147483679"/>
            <pc:sldLayoutMk cId="745141871" sldId="2147483699"/>
          </pc:sldLayoutMkLst>
        </pc:sldLayoutChg>
      </pc:sldMasterChg>
    </pc:docChg>
  </pc:docChgLst>
  <pc:docChgLst>
    <pc:chgData name="Nina Hoppmann" userId="abf8e773-6d5e-46f4-a212-b7a3b8035d84" providerId="ADAL" clId="{562AD389-AF8C-4484-ACD8-38D4FDE71C62}"/>
    <pc:docChg chg="undo redo custSel addSld delSld modSld sldOrd delMainMaster">
      <pc:chgData name="Nina Hoppmann" userId="abf8e773-6d5e-46f4-a212-b7a3b8035d84" providerId="ADAL" clId="{562AD389-AF8C-4484-ACD8-38D4FDE71C62}" dt="2022-10-20T11:25:52.692" v="2218" actId="47"/>
      <pc:docMkLst>
        <pc:docMk/>
      </pc:docMkLst>
      <pc:sldChg chg="modSp add del mod">
        <pc:chgData name="Nina Hoppmann" userId="abf8e773-6d5e-46f4-a212-b7a3b8035d84" providerId="ADAL" clId="{562AD389-AF8C-4484-ACD8-38D4FDE71C62}" dt="2022-10-18T10:32:27.771" v="2138" actId="47"/>
        <pc:sldMkLst>
          <pc:docMk/>
          <pc:sldMk cId="2963338788" sldId="267"/>
        </pc:sldMkLst>
        <pc:spChg chg="mod">
          <ac:chgData name="Nina Hoppmann" userId="abf8e773-6d5e-46f4-a212-b7a3b8035d84" providerId="ADAL" clId="{562AD389-AF8C-4484-ACD8-38D4FDE71C62}" dt="2022-10-13T13:45:47.571" v="563" actId="113"/>
          <ac:spMkLst>
            <pc:docMk/>
            <pc:sldMk cId="2963338788" sldId="267"/>
            <ac:spMk id="4" creationId="{1D667AF6-0471-2744-A65F-7889529BE92E}"/>
          </ac:spMkLst>
        </pc:spChg>
        <pc:spChg chg="mod">
          <ac:chgData name="Nina Hoppmann" userId="abf8e773-6d5e-46f4-a212-b7a3b8035d84" providerId="ADAL" clId="{562AD389-AF8C-4484-ACD8-38D4FDE71C62}" dt="2022-10-13T13:45:31.928" v="562" actId="14100"/>
          <ac:spMkLst>
            <pc:docMk/>
            <pc:sldMk cId="2963338788" sldId="267"/>
            <ac:spMk id="11" creationId="{D07F4184-3FC9-3143-AC44-793C84ADC217}"/>
          </ac:spMkLst>
        </pc:spChg>
      </pc:sldChg>
      <pc:sldChg chg="modSp mod">
        <pc:chgData name="Nina Hoppmann" userId="abf8e773-6d5e-46f4-a212-b7a3b8035d84" providerId="ADAL" clId="{562AD389-AF8C-4484-ACD8-38D4FDE71C62}" dt="2022-10-18T06:57:28.040" v="1166" actId="20577"/>
        <pc:sldMkLst>
          <pc:docMk/>
          <pc:sldMk cId="1528701563" sldId="268"/>
        </pc:sldMkLst>
        <pc:spChg chg="mod">
          <ac:chgData name="Nina Hoppmann" userId="abf8e773-6d5e-46f4-a212-b7a3b8035d84" providerId="ADAL" clId="{562AD389-AF8C-4484-ACD8-38D4FDE71C62}" dt="2022-10-18T06:57:28.040" v="1166" actId="20577"/>
          <ac:spMkLst>
            <pc:docMk/>
            <pc:sldMk cId="1528701563" sldId="268"/>
            <ac:spMk id="3" creationId="{BB75AFD3-8902-ED4C-85DF-96D1F705F834}"/>
          </ac:spMkLst>
        </pc:spChg>
      </pc:sldChg>
      <pc:sldChg chg="del">
        <pc:chgData name="Nina Hoppmann" userId="abf8e773-6d5e-46f4-a212-b7a3b8035d84" providerId="ADAL" clId="{562AD389-AF8C-4484-ACD8-38D4FDE71C62}" dt="2022-10-13T13:32:14.895" v="115" actId="47"/>
        <pc:sldMkLst>
          <pc:docMk/>
          <pc:sldMk cId="744501409" sldId="277"/>
        </pc:sldMkLst>
      </pc:sldChg>
      <pc:sldChg chg="modSp mod">
        <pc:chgData name="Nina Hoppmann" userId="abf8e773-6d5e-46f4-a212-b7a3b8035d84" providerId="ADAL" clId="{562AD389-AF8C-4484-ACD8-38D4FDE71C62}" dt="2022-10-13T13:37:17.680" v="519" actId="14100"/>
        <pc:sldMkLst>
          <pc:docMk/>
          <pc:sldMk cId="2389805140" sldId="278"/>
        </pc:sldMkLst>
        <pc:spChg chg="mod">
          <ac:chgData name="Nina Hoppmann" userId="abf8e773-6d5e-46f4-a212-b7a3b8035d84" providerId="ADAL" clId="{562AD389-AF8C-4484-ACD8-38D4FDE71C62}" dt="2022-10-13T13:34:35.673" v="296" actId="20577"/>
          <ac:spMkLst>
            <pc:docMk/>
            <pc:sldMk cId="2389805140" sldId="278"/>
            <ac:spMk id="2" creationId="{D9A95404-AD38-EE48-B3FB-0616DBF7156A}"/>
          </ac:spMkLst>
        </pc:spChg>
        <pc:spChg chg="mod">
          <ac:chgData name="Nina Hoppmann" userId="abf8e773-6d5e-46f4-a212-b7a3b8035d84" providerId="ADAL" clId="{562AD389-AF8C-4484-ACD8-38D4FDE71C62}" dt="2022-10-13T13:37:17.680" v="519" actId="14100"/>
          <ac:spMkLst>
            <pc:docMk/>
            <pc:sldMk cId="2389805140" sldId="278"/>
            <ac:spMk id="8" creationId="{DB577497-791C-59C9-E14D-4119F092368D}"/>
          </ac:spMkLst>
        </pc:spChg>
      </pc:sldChg>
      <pc:sldChg chg="del">
        <pc:chgData name="Nina Hoppmann" userId="abf8e773-6d5e-46f4-a212-b7a3b8035d84" providerId="ADAL" clId="{562AD389-AF8C-4484-ACD8-38D4FDE71C62}" dt="2022-10-13T13:32:14.895" v="115" actId="47"/>
        <pc:sldMkLst>
          <pc:docMk/>
          <pc:sldMk cId="2884069307" sldId="282"/>
        </pc:sldMkLst>
      </pc:sldChg>
      <pc:sldChg chg="add del">
        <pc:chgData name="Nina Hoppmann" userId="abf8e773-6d5e-46f4-a212-b7a3b8035d84" providerId="ADAL" clId="{562AD389-AF8C-4484-ACD8-38D4FDE71C62}" dt="2022-10-18T15:20:25.316" v="2147"/>
        <pc:sldMkLst>
          <pc:docMk/>
          <pc:sldMk cId="3750520106" sldId="282"/>
        </pc:sldMkLst>
      </pc:sldChg>
      <pc:sldChg chg="del">
        <pc:chgData name="Nina Hoppmann" userId="abf8e773-6d5e-46f4-a212-b7a3b8035d84" providerId="ADAL" clId="{562AD389-AF8C-4484-ACD8-38D4FDE71C62}" dt="2022-10-13T13:32:14.895" v="115" actId="47"/>
        <pc:sldMkLst>
          <pc:docMk/>
          <pc:sldMk cId="2916711529" sldId="283"/>
        </pc:sldMkLst>
      </pc:sldChg>
      <pc:sldChg chg="del">
        <pc:chgData name="Nina Hoppmann" userId="abf8e773-6d5e-46f4-a212-b7a3b8035d84" providerId="ADAL" clId="{562AD389-AF8C-4484-ACD8-38D4FDE71C62}" dt="2022-10-13T13:32:14.895" v="115" actId="47"/>
        <pc:sldMkLst>
          <pc:docMk/>
          <pc:sldMk cId="582547734" sldId="284"/>
        </pc:sldMkLst>
      </pc:sldChg>
      <pc:sldChg chg="add del">
        <pc:chgData name="Nina Hoppmann" userId="abf8e773-6d5e-46f4-a212-b7a3b8035d84" providerId="ADAL" clId="{562AD389-AF8C-4484-ACD8-38D4FDE71C62}" dt="2022-10-18T15:20:25.316" v="2147"/>
        <pc:sldMkLst>
          <pc:docMk/>
          <pc:sldMk cId="1369163907" sldId="284"/>
        </pc:sldMkLst>
      </pc:sldChg>
      <pc:sldChg chg="del">
        <pc:chgData name="Nina Hoppmann" userId="abf8e773-6d5e-46f4-a212-b7a3b8035d84" providerId="ADAL" clId="{562AD389-AF8C-4484-ACD8-38D4FDE71C62}" dt="2022-10-13T13:32:14.895" v="115" actId="47"/>
        <pc:sldMkLst>
          <pc:docMk/>
          <pc:sldMk cId="2728966475" sldId="285"/>
        </pc:sldMkLst>
      </pc:sldChg>
      <pc:sldChg chg="del">
        <pc:chgData name="Nina Hoppmann" userId="abf8e773-6d5e-46f4-a212-b7a3b8035d84" providerId="ADAL" clId="{562AD389-AF8C-4484-ACD8-38D4FDE71C62}" dt="2022-10-13T13:32:14.895" v="115" actId="47"/>
        <pc:sldMkLst>
          <pc:docMk/>
          <pc:sldMk cId="790785856" sldId="286"/>
        </pc:sldMkLst>
      </pc:sldChg>
      <pc:sldChg chg="del">
        <pc:chgData name="Nina Hoppmann" userId="abf8e773-6d5e-46f4-a212-b7a3b8035d84" providerId="ADAL" clId="{562AD389-AF8C-4484-ACD8-38D4FDE71C62}" dt="2022-10-13T13:32:14.895" v="115" actId="47"/>
        <pc:sldMkLst>
          <pc:docMk/>
          <pc:sldMk cId="202358896" sldId="287"/>
        </pc:sldMkLst>
      </pc:sldChg>
      <pc:sldChg chg="add del">
        <pc:chgData name="Nina Hoppmann" userId="abf8e773-6d5e-46f4-a212-b7a3b8035d84" providerId="ADAL" clId="{562AD389-AF8C-4484-ACD8-38D4FDE71C62}" dt="2022-10-18T15:20:25.316" v="2147"/>
        <pc:sldMkLst>
          <pc:docMk/>
          <pc:sldMk cId="2339102485" sldId="288"/>
        </pc:sldMkLst>
      </pc:sldChg>
      <pc:sldChg chg="del">
        <pc:chgData name="Nina Hoppmann" userId="abf8e773-6d5e-46f4-a212-b7a3b8035d84" providerId="ADAL" clId="{562AD389-AF8C-4484-ACD8-38D4FDE71C62}" dt="2022-10-13T13:32:14.895" v="115" actId="47"/>
        <pc:sldMkLst>
          <pc:docMk/>
          <pc:sldMk cId="4267132087" sldId="288"/>
        </pc:sldMkLst>
      </pc:sldChg>
      <pc:sldChg chg="del">
        <pc:chgData name="Nina Hoppmann" userId="abf8e773-6d5e-46f4-a212-b7a3b8035d84" providerId="ADAL" clId="{562AD389-AF8C-4484-ACD8-38D4FDE71C62}" dt="2022-10-13T13:32:14.895" v="115" actId="47"/>
        <pc:sldMkLst>
          <pc:docMk/>
          <pc:sldMk cId="808533382" sldId="289"/>
        </pc:sldMkLst>
      </pc:sldChg>
      <pc:sldChg chg="add del">
        <pc:chgData name="Nina Hoppmann" userId="abf8e773-6d5e-46f4-a212-b7a3b8035d84" providerId="ADAL" clId="{562AD389-AF8C-4484-ACD8-38D4FDE71C62}" dt="2022-10-18T15:20:25.316" v="2147"/>
        <pc:sldMkLst>
          <pc:docMk/>
          <pc:sldMk cId="2527945237" sldId="289"/>
        </pc:sldMkLst>
      </pc:sldChg>
      <pc:sldChg chg="del">
        <pc:chgData name="Nina Hoppmann" userId="abf8e773-6d5e-46f4-a212-b7a3b8035d84" providerId="ADAL" clId="{562AD389-AF8C-4484-ACD8-38D4FDE71C62}" dt="2022-10-13T13:32:14.895" v="115" actId="47"/>
        <pc:sldMkLst>
          <pc:docMk/>
          <pc:sldMk cId="3623022330" sldId="290"/>
        </pc:sldMkLst>
      </pc:sldChg>
      <pc:sldChg chg="del">
        <pc:chgData name="Nina Hoppmann" userId="abf8e773-6d5e-46f4-a212-b7a3b8035d84" providerId="ADAL" clId="{562AD389-AF8C-4484-ACD8-38D4FDE71C62}" dt="2022-10-13T13:32:14.895" v="115" actId="47"/>
        <pc:sldMkLst>
          <pc:docMk/>
          <pc:sldMk cId="349540927" sldId="292"/>
        </pc:sldMkLst>
      </pc:sldChg>
      <pc:sldChg chg="add del">
        <pc:chgData name="Nina Hoppmann" userId="abf8e773-6d5e-46f4-a212-b7a3b8035d84" providerId="ADAL" clId="{562AD389-AF8C-4484-ACD8-38D4FDE71C62}" dt="2022-10-18T15:20:25.316" v="2147"/>
        <pc:sldMkLst>
          <pc:docMk/>
          <pc:sldMk cId="3446704299" sldId="292"/>
        </pc:sldMkLst>
      </pc:sldChg>
      <pc:sldChg chg="add del">
        <pc:chgData name="Nina Hoppmann" userId="abf8e773-6d5e-46f4-a212-b7a3b8035d84" providerId="ADAL" clId="{562AD389-AF8C-4484-ACD8-38D4FDE71C62}" dt="2022-10-18T15:20:25.316" v="2147"/>
        <pc:sldMkLst>
          <pc:docMk/>
          <pc:sldMk cId="2173994682" sldId="293"/>
        </pc:sldMkLst>
      </pc:sldChg>
      <pc:sldChg chg="del">
        <pc:chgData name="Nina Hoppmann" userId="abf8e773-6d5e-46f4-a212-b7a3b8035d84" providerId="ADAL" clId="{562AD389-AF8C-4484-ACD8-38D4FDE71C62}" dt="2022-10-13T13:32:14.895" v="115" actId="47"/>
        <pc:sldMkLst>
          <pc:docMk/>
          <pc:sldMk cId="3399912673" sldId="293"/>
        </pc:sldMkLst>
      </pc:sldChg>
      <pc:sldChg chg="add del">
        <pc:chgData name="Nina Hoppmann" userId="abf8e773-6d5e-46f4-a212-b7a3b8035d84" providerId="ADAL" clId="{562AD389-AF8C-4484-ACD8-38D4FDE71C62}" dt="2022-10-18T15:20:25.316" v="2147"/>
        <pc:sldMkLst>
          <pc:docMk/>
          <pc:sldMk cId="547209217" sldId="294"/>
        </pc:sldMkLst>
      </pc:sldChg>
      <pc:sldChg chg="add del">
        <pc:chgData name="Nina Hoppmann" userId="abf8e773-6d5e-46f4-a212-b7a3b8035d84" providerId="ADAL" clId="{562AD389-AF8C-4484-ACD8-38D4FDE71C62}" dt="2022-10-18T15:20:25.316" v="2147"/>
        <pc:sldMkLst>
          <pc:docMk/>
          <pc:sldMk cId="3010250653" sldId="295"/>
        </pc:sldMkLst>
      </pc:sldChg>
      <pc:sldChg chg="add del">
        <pc:chgData name="Nina Hoppmann" userId="abf8e773-6d5e-46f4-a212-b7a3b8035d84" providerId="ADAL" clId="{562AD389-AF8C-4484-ACD8-38D4FDE71C62}" dt="2022-10-18T15:20:25.316" v="2147"/>
        <pc:sldMkLst>
          <pc:docMk/>
          <pc:sldMk cId="1194871598" sldId="296"/>
        </pc:sldMkLst>
      </pc:sldChg>
      <pc:sldChg chg="add del">
        <pc:chgData name="Nina Hoppmann" userId="abf8e773-6d5e-46f4-a212-b7a3b8035d84" providerId="ADAL" clId="{562AD389-AF8C-4484-ACD8-38D4FDE71C62}" dt="2022-10-18T15:20:25.316" v="2147"/>
        <pc:sldMkLst>
          <pc:docMk/>
          <pc:sldMk cId="3022376256" sldId="299"/>
        </pc:sldMkLst>
      </pc:sldChg>
      <pc:sldChg chg="add del">
        <pc:chgData name="Nina Hoppmann" userId="abf8e773-6d5e-46f4-a212-b7a3b8035d84" providerId="ADAL" clId="{562AD389-AF8C-4484-ACD8-38D4FDE71C62}" dt="2022-10-18T15:20:25.316" v="2147"/>
        <pc:sldMkLst>
          <pc:docMk/>
          <pc:sldMk cId="538191331" sldId="301"/>
        </pc:sldMkLst>
      </pc:sldChg>
      <pc:sldChg chg="modSp mod">
        <pc:chgData name="Nina Hoppmann" userId="abf8e773-6d5e-46f4-a212-b7a3b8035d84" providerId="ADAL" clId="{562AD389-AF8C-4484-ACD8-38D4FDE71C62}" dt="2022-10-18T15:03:25.409" v="2141" actId="27636"/>
        <pc:sldMkLst>
          <pc:docMk/>
          <pc:sldMk cId="2416609646" sldId="303"/>
        </pc:sldMkLst>
        <pc:spChg chg="mod">
          <ac:chgData name="Nina Hoppmann" userId="abf8e773-6d5e-46f4-a212-b7a3b8035d84" providerId="ADAL" clId="{562AD389-AF8C-4484-ACD8-38D4FDE71C62}" dt="2022-10-18T15:03:25.409" v="2141" actId="27636"/>
          <ac:spMkLst>
            <pc:docMk/>
            <pc:sldMk cId="2416609646" sldId="303"/>
            <ac:spMk id="3" creationId="{CC31523A-CB58-D14D-9115-7E9F7D66F22F}"/>
          </ac:spMkLst>
        </pc:spChg>
      </pc:sldChg>
      <pc:sldChg chg="add del">
        <pc:chgData name="Nina Hoppmann" userId="abf8e773-6d5e-46f4-a212-b7a3b8035d84" providerId="ADAL" clId="{562AD389-AF8C-4484-ACD8-38D4FDE71C62}" dt="2022-10-18T15:20:25.316" v="2147"/>
        <pc:sldMkLst>
          <pc:docMk/>
          <pc:sldMk cId="2935624560" sldId="304"/>
        </pc:sldMkLst>
      </pc:sldChg>
      <pc:sldChg chg="add del">
        <pc:chgData name="Nina Hoppmann" userId="abf8e773-6d5e-46f4-a212-b7a3b8035d84" providerId="ADAL" clId="{562AD389-AF8C-4484-ACD8-38D4FDE71C62}" dt="2022-10-18T15:20:25.316" v="2147"/>
        <pc:sldMkLst>
          <pc:docMk/>
          <pc:sldMk cId="2865435363" sldId="305"/>
        </pc:sldMkLst>
      </pc:sldChg>
      <pc:sldChg chg="add del">
        <pc:chgData name="Nina Hoppmann" userId="abf8e773-6d5e-46f4-a212-b7a3b8035d84" providerId="ADAL" clId="{562AD389-AF8C-4484-ACD8-38D4FDE71C62}" dt="2022-10-18T15:20:25.316" v="2147"/>
        <pc:sldMkLst>
          <pc:docMk/>
          <pc:sldMk cId="3842175523" sldId="306"/>
        </pc:sldMkLst>
      </pc:sldChg>
      <pc:sldChg chg="add del">
        <pc:chgData name="Nina Hoppmann" userId="abf8e773-6d5e-46f4-a212-b7a3b8035d84" providerId="ADAL" clId="{562AD389-AF8C-4484-ACD8-38D4FDE71C62}" dt="2022-10-18T15:20:25.316" v="2147"/>
        <pc:sldMkLst>
          <pc:docMk/>
          <pc:sldMk cId="2524258780" sldId="307"/>
        </pc:sldMkLst>
      </pc:sldChg>
      <pc:sldChg chg="modSp mod">
        <pc:chgData name="Nina Hoppmann" userId="abf8e773-6d5e-46f4-a212-b7a3b8035d84" providerId="ADAL" clId="{562AD389-AF8C-4484-ACD8-38D4FDE71C62}" dt="2022-10-18T10:32:19.344" v="2137" actId="6549"/>
        <pc:sldMkLst>
          <pc:docMk/>
          <pc:sldMk cId="407493488" sldId="310"/>
        </pc:sldMkLst>
        <pc:spChg chg="mod">
          <ac:chgData name="Nina Hoppmann" userId="abf8e773-6d5e-46f4-a212-b7a3b8035d84" providerId="ADAL" clId="{562AD389-AF8C-4484-ACD8-38D4FDE71C62}" dt="2022-10-18T10:32:19.344" v="2137" actId="6549"/>
          <ac:spMkLst>
            <pc:docMk/>
            <pc:sldMk cId="407493488" sldId="310"/>
            <ac:spMk id="8" creationId="{54BABEA5-12EB-8A47-B71D-9EC983F4869D}"/>
          </ac:spMkLst>
        </pc:spChg>
      </pc:sldChg>
      <pc:sldChg chg="modSp mod">
        <pc:chgData name="Nina Hoppmann" userId="abf8e773-6d5e-46f4-a212-b7a3b8035d84" providerId="ADAL" clId="{562AD389-AF8C-4484-ACD8-38D4FDE71C62}" dt="2022-10-18T07:00:51.956" v="1205" actId="20577"/>
        <pc:sldMkLst>
          <pc:docMk/>
          <pc:sldMk cId="3237942113" sldId="314"/>
        </pc:sldMkLst>
        <pc:spChg chg="mod">
          <ac:chgData name="Nina Hoppmann" userId="abf8e773-6d5e-46f4-a212-b7a3b8035d84" providerId="ADAL" clId="{562AD389-AF8C-4484-ACD8-38D4FDE71C62}" dt="2022-10-18T07:00:51.956" v="1205" actId="20577"/>
          <ac:spMkLst>
            <pc:docMk/>
            <pc:sldMk cId="3237942113" sldId="314"/>
            <ac:spMk id="8" creationId="{54BABEA5-12EB-8A47-B71D-9EC983F4869D}"/>
          </ac:spMkLst>
        </pc:spChg>
      </pc:sldChg>
      <pc:sldChg chg="del">
        <pc:chgData name="Nina Hoppmann" userId="abf8e773-6d5e-46f4-a212-b7a3b8035d84" providerId="ADAL" clId="{562AD389-AF8C-4484-ACD8-38D4FDE71C62}" dt="2022-10-18T07:00:56.569" v="1206" actId="47"/>
        <pc:sldMkLst>
          <pc:docMk/>
          <pc:sldMk cId="1941741005" sldId="317"/>
        </pc:sldMkLst>
      </pc:sldChg>
      <pc:sldChg chg="del">
        <pc:chgData name="Nina Hoppmann" userId="abf8e773-6d5e-46f4-a212-b7a3b8035d84" providerId="ADAL" clId="{562AD389-AF8C-4484-ACD8-38D4FDE71C62}" dt="2022-10-13T13:32:14.895" v="115" actId="47"/>
        <pc:sldMkLst>
          <pc:docMk/>
          <pc:sldMk cId="394840601" sldId="543"/>
        </pc:sldMkLst>
      </pc:sldChg>
      <pc:sldChg chg="addSp delSp modSp mod">
        <pc:chgData name="Nina Hoppmann" userId="abf8e773-6d5e-46f4-a212-b7a3b8035d84" providerId="ADAL" clId="{562AD389-AF8C-4484-ACD8-38D4FDE71C62}" dt="2022-10-17T14:29:04.219" v="1155" actId="962"/>
        <pc:sldMkLst>
          <pc:docMk/>
          <pc:sldMk cId="2887527906" sldId="565"/>
        </pc:sldMkLst>
        <pc:spChg chg="mod">
          <ac:chgData name="Nina Hoppmann" userId="abf8e773-6d5e-46f4-a212-b7a3b8035d84" providerId="ADAL" clId="{562AD389-AF8C-4484-ACD8-38D4FDE71C62}" dt="2022-10-13T12:56:20.658" v="32" actId="20577"/>
          <ac:spMkLst>
            <pc:docMk/>
            <pc:sldMk cId="2887527906" sldId="565"/>
            <ac:spMk id="2" creationId="{153B2AF8-B2FF-AC7F-AF7B-82CBB14B0999}"/>
          </ac:spMkLst>
        </pc:spChg>
        <pc:picChg chg="del">
          <ac:chgData name="Nina Hoppmann" userId="abf8e773-6d5e-46f4-a212-b7a3b8035d84" providerId="ADAL" clId="{562AD389-AF8C-4484-ACD8-38D4FDE71C62}" dt="2022-10-13T12:56:06.433" v="0" actId="478"/>
          <ac:picMkLst>
            <pc:docMk/>
            <pc:sldMk cId="2887527906" sldId="565"/>
            <ac:picMk id="4" creationId="{0F2F8569-B048-2FF8-14B1-703FBEFA4E04}"/>
          </ac:picMkLst>
        </pc:picChg>
        <pc:picChg chg="add mod">
          <ac:chgData name="Nina Hoppmann" userId="abf8e773-6d5e-46f4-a212-b7a3b8035d84" providerId="ADAL" clId="{562AD389-AF8C-4484-ACD8-38D4FDE71C62}" dt="2022-10-17T14:29:04.219" v="1155" actId="962"/>
          <ac:picMkLst>
            <pc:docMk/>
            <pc:sldMk cId="2887527906" sldId="565"/>
            <ac:picMk id="4" creationId="{1CE609A9-40C8-36D2-2AED-92C5D020F655}"/>
          </ac:picMkLst>
        </pc:picChg>
      </pc:sldChg>
      <pc:sldChg chg="modSp del mod">
        <pc:chgData name="Nina Hoppmann" userId="abf8e773-6d5e-46f4-a212-b7a3b8035d84" providerId="ADAL" clId="{562AD389-AF8C-4484-ACD8-38D4FDE71C62}" dt="2022-10-18T07:15:21.675" v="1209" actId="47"/>
        <pc:sldMkLst>
          <pc:docMk/>
          <pc:sldMk cId="2802556739" sldId="580"/>
        </pc:sldMkLst>
        <pc:spChg chg="mod">
          <ac:chgData name="Nina Hoppmann" userId="abf8e773-6d5e-46f4-a212-b7a3b8035d84" providerId="ADAL" clId="{562AD389-AF8C-4484-ACD8-38D4FDE71C62}" dt="2022-10-13T13:34:06.234" v="265" actId="20577"/>
          <ac:spMkLst>
            <pc:docMk/>
            <pc:sldMk cId="2802556739" sldId="580"/>
            <ac:spMk id="5" creationId="{6A67270A-F200-98CD-A888-312BBF8B590B}"/>
          </ac:spMkLst>
        </pc:spChg>
        <pc:spChg chg="mod">
          <ac:chgData name="Nina Hoppmann" userId="abf8e773-6d5e-46f4-a212-b7a3b8035d84" providerId="ADAL" clId="{562AD389-AF8C-4484-ACD8-38D4FDE71C62}" dt="2022-10-13T13:32:58.737" v="146" actId="20577"/>
          <ac:spMkLst>
            <pc:docMk/>
            <pc:sldMk cId="2802556739" sldId="580"/>
            <ac:spMk id="8" creationId="{EE96FDCE-05E6-DF35-08A5-887F5090F6C6}"/>
          </ac:spMkLst>
        </pc:spChg>
      </pc:sldChg>
      <pc:sldChg chg="modSp del mod">
        <pc:chgData name="Nina Hoppmann" userId="abf8e773-6d5e-46f4-a212-b7a3b8035d84" providerId="ADAL" clId="{562AD389-AF8C-4484-ACD8-38D4FDE71C62}" dt="2022-10-18T07:00:57.269" v="1207" actId="47"/>
        <pc:sldMkLst>
          <pc:docMk/>
          <pc:sldMk cId="2345621018" sldId="584"/>
        </pc:sldMkLst>
        <pc:spChg chg="mod">
          <ac:chgData name="Nina Hoppmann" userId="abf8e773-6d5e-46f4-a212-b7a3b8035d84" providerId="ADAL" clId="{562AD389-AF8C-4484-ACD8-38D4FDE71C62}" dt="2022-10-13T13:34:20.753" v="283" actId="20577"/>
          <ac:spMkLst>
            <pc:docMk/>
            <pc:sldMk cId="2345621018" sldId="584"/>
            <ac:spMk id="5" creationId="{6A67270A-F200-98CD-A888-312BBF8B590B}"/>
          </ac:spMkLst>
        </pc:spChg>
        <pc:spChg chg="mod">
          <ac:chgData name="Nina Hoppmann" userId="abf8e773-6d5e-46f4-a212-b7a3b8035d84" providerId="ADAL" clId="{562AD389-AF8C-4484-ACD8-38D4FDE71C62}" dt="2022-10-13T13:34:15.929" v="271" actId="20577"/>
          <ac:spMkLst>
            <pc:docMk/>
            <pc:sldMk cId="2345621018" sldId="584"/>
            <ac:spMk id="8" creationId="{EE96FDCE-05E6-DF35-08A5-887F5090F6C6}"/>
          </ac:spMkLst>
        </pc:spChg>
      </pc:sldChg>
      <pc:sldChg chg="del">
        <pc:chgData name="Nina Hoppmann" userId="abf8e773-6d5e-46f4-a212-b7a3b8035d84" providerId="ADAL" clId="{562AD389-AF8C-4484-ACD8-38D4FDE71C62}" dt="2022-10-13T13:34:11.135" v="266" actId="47"/>
        <pc:sldMkLst>
          <pc:docMk/>
          <pc:sldMk cId="4212788874" sldId="675"/>
        </pc:sldMkLst>
      </pc:sldChg>
      <pc:sldChg chg="del">
        <pc:chgData name="Nina Hoppmann" userId="abf8e773-6d5e-46f4-a212-b7a3b8035d84" providerId="ADAL" clId="{562AD389-AF8C-4484-ACD8-38D4FDE71C62}" dt="2022-10-13T13:34:11.135" v="266" actId="47"/>
        <pc:sldMkLst>
          <pc:docMk/>
          <pc:sldMk cId="1156035938" sldId="676"/>
        </pc:sldMkLst>
      </pc:sldChg>
      <pc:sldChg chg="del">
        <pc:chgData name="Nina Hoppmann" userId="abf8e773-6d5e-46f4-a212-b7a3b8035d84" providerId="ADAL" clId="{562AD389-AF8C-4484-ACD8-38D4FDE71C62}" dt="2022-10-13T13:32:02.513" v="112" actId="47"/>
        <pc:sldMkLst>
          <pc:docMk/>
          <pc:sldMk cId="3661882858" sldId="680"/>
        </pc:sldMkLst>
      </pc:sldChg>
      <pc:sldChg chg="del">
        <pc:chgData name="Nina Hoppmann" userId="abf8e773-6d5e-46f4-a212-b7a3b8035d84" providerId="ADAL" clId="{562AD389-AF8C-4484-ACD8-38D4FDE71C62}" dt="2022-10-13T13:32:05.216" v="113" actId="47"/>
        <pc:sldMkLst>
          <pc:docMk/>
          <pc:sldMk cId="227110666" sldId="691"/>
        </pc:sldMkLst>
      </pc:sldChg>
      <pc:sldChg chg="del">
        <pc:chgData name="Nina Hoppmann" userId="abf8e773-6d5e-46f4-a212-b7a3b8035d84" providerId="ADAL" clId="{562AD389-AF8C-4484-ACD8-38D4FDE71C62}" dt="2022-10-13T13:32:06.722" v="114" actId="47"/>
        <pc:sldMkLst>
          <pc:docMk/>
          <pc:sldMk cId="1904684228" sldId="692"/>
        </pc:sldMkLst>
      </pc:sldChg>
      <pc:sldChg chg="del">
        <pc:chgData name="Nina Hoppmann" userId="abf8e773-6d5e-46f4-a212-b7a3b8035d84" providerId="ADAL" clId="{562AD389-AF8C-4484-ACD8-38D4FDE71C62}" dt="2022-10-13T13:09:00.036" v="98" actId="47"/>
        <pc:sldMkLst>
          <pc:docMk/>
          <pc:sldMk cId="114382104" sldId="697"/>
        </pc:sldMkLst>
      </pc:sldChg>
      <pc:sldChg chg="del">
        <pc:chgData name="Nina Hoppmann" userId="abf8e773-6d5e-46f4-a212-b7a3b8035d84" providerId="ADAL" clId="{562AD389-AF8C-4484-ACD8-38D4FDE71C62}" dt="2022-10-13T13:32:23.535" v="117" actId="47"/>
        <pc:sldMkLst>
          <pc:docMk/>
          <pc:sldMk cId="3335515024" sldId="698"/>
        </pc:sldMkLst>
      </pc:sldChg>
      <pc:sldChg chg="modSp mod">
        <pc:chgData name="Nina Hoppmann" userId="abf8e773-6d5e-46f4-a212-b7a3b8035d84" providerId="ADAL" clId="{562AD389-AF8C-4484-ACD8-38D4FDE71C62}" dt="2022-10-13T13:31:58.723" v="111" actId="1076"/>
        <pc:sldMkLst>
          <pc:docMk/>
          <pc:sldMk cId="581925752" sldId="699"/>
        </pc:sldMkLst>
        <pc:spChg chg="mod">
          <ac:chgData name="Nina Hoppmann" userId="abf8e773-6d5e-46f4-a212-b7a3b8035d84" providerId="ADAL" clId="{562AD389-AF8C-4484-ACD8-38D4FDE71C62}" dt="2022-10-13T13:31:58.723" v="111" actId="1076"/>
          <ac:spMkLst>
            <pc:docMk/>
            <pc:sldMk cId="581925752" sldId="699"/>
            <ac:spMk id="8" creationId="{54BABEA5-12EB-8A47-B71D-9EC983F4869D}"/>
          </ac:spMkLst>
        </pc:spChg>
      </pc:sldChg>
      <pc:sldChg chg="addSp delSp modSp del mod">
        <pc:chgData name="Nina Hoppmann" userId="abf8e773-6d5e-46f4-a212-b7a3b8035d84" providerId="ADAL" clId="{562AD389-AF8C-4484-ACD8-38D4FDE71C62}" dt="2022-10-13T13:45:23.887" v="561" actId="47"/>
        <pc:sldMkLst>
          <pc:docMk/>
          <pc:sldMk cId="4274976372" sldId="700"/>
        </pc:sldMkLst>
        <pc:spChg chg="mod">
          <ac:chgData name="Nina Hoppmann" userId="abf8e773-6d5e-46f4-a212-b7a3b8035d84" providerId="ADAL" clId="{562AD389-AF8C-4484-ACD8-38D4FDE71C62}" dt="2022-10-13T13:32:30.514" v="121" actId="20577"/>
          <ac:spMkLst>
            <pc:docMk/>
            <pc:sldMk cId="4274976372" sldId="700"/>
            <ac:spMk id="4" creationId="{1D667AF6-0471-2744-A65F-7889529BE92E}"/>
          </ac:spMkLst>
        </pc:spChg>
        <pc:spChg chg="del">
          <ac:chgData name="Nina Hoppmann" userId="abf8e773-6d5e-46f4-a212-b7a3b8035d84" providerId="ADAL" clId="{562AD389-AF8C-4484-ACD8-38D4FDE71C62}" dt="2022-10-13T13:32:32.887" v="122" actId="478"/>
          <ac:spMkLst>
            <pc:docMk/>
            <pc:sldMk cId="4274976372" sldId="700"/>
            <ac:spMk id="5" creationId="{1830DD61-A7C4-8B47-90B6-EE8378635DA8}"/>
          </ac:spMkLst>
        </pc:spChg>
        <pc:spChg chg="add del mod">
          <ac:chgData name="Nina Hoppmann" userId="abf8e773-6d5e-46f4-a212-b7a3b8035d84" providerId="ADAL" clId="{562AD389-AF8C-4484-ACD8-38D4FDE71C62}" dt="2022-10-13T13:32:34.784" v="124" actId="478"/>
          <ac:spMkLst>
            <pc:docMk/>
            <pc:sldMk cId="4274976372" sldId="700"/>
            <ac:spMk id="6" creationId="{5020F684-CE12-08D6-4D6A-ABA5E654CEF2}"/>
          </ac:spMkLst>
        </pc:spChg>
        <pc:picChg chg="del">
          <ac:chgData name="Nina Hoppmann" userId="abf8e773-6d5e-46f4-a212-b7a3b8035d84" providerId="ADAL" clId="{562AD389-AF8C-4484-ACD8-38D4FDE71C62}" dt="2022-10-13T13:32:33.383" v="123" actId="478"/>
          <ac:picMkLst>
            <pc:docMk/>
            <pc:sldMk cId="4274976372" sldId="700"/>
            <ac:picMk id="3" creationId="{4D5259B1-C004-78B6-07E4-5801E8B9FD86}"/>
          </ac:picMkLst>
        </pc:picChg>
      </pc:sldChg>
      <pc:sldChg chg="del">
        <pc:chgData name="Nina Hoppmann" userId="abf8e773-6d5e-46f4-a212-b7a3b8035d84" providerId="ADAL" clId="{562AD389-AF8C-4484-ACD8-38D4FDE71C62}" dt="2022-10-13T13:09:01.675" v="99" actId="47"/>
        <pc:sldMkLst>
          <pc:docMk/>
          <pc:sldMk cId="901930132" sldId="701"/>
        </pc:sldMkLst>
      </pc:sldChg>
      <pc:sldChg chg="addSp delSp modSp add del mod modShow">
        <pc:chgData name="Nina Hoppmann" userId="abf8e773-6d5e-46f4-a212-b7a3b8035d84" providerId="ADAL" clId="{562AD389-AF8C-4484-ACD8-38D4FDE71C62}" dt="2022-10-20T11:25:50.841" v="2216" actId="47"/>
        <pc:sldMkLst>
          <pc:docMk/>
          <pc:sldMk cId="1272596270" sldId="703"/>
        </pc:sldMkLst>
        <pc:spChg chg="mod">
          <ac:chgData name="Nina Hoppmann" userId="abf8e773-6d5e-46f4-a212-b7a3b8035d84" providerId="ADAL" clId="{562AD389-AF8C-4484-ACD8-38D4FDE71C62}" dt="2022-10-13T13:32:46.508" v="129" actId="20577"/>
          <ac:spMkLst>
            <pc:docMk/>
            <pc:sldMk cId="1272596270" sldId="703"/>
            <ac:spMk id="4" creationId="{1D667AF6-0471-2744-A65F-7889529BE92E}"/>
          </ac:spMkLst>
        </pc:spChg>
        <pc:picChg chg="add del">
          <ac:chgData name="Nina Hoppmann" userId="abf8e773-6d5e-46f4-a212-b7a3b8035d84" providerId="ADAL" clId="{562AD389-AF8C-4484-ACD8-38D4FDE71C62}" dt="2022-10-13T13:45:19.971" v="559"/>
          <ac:picMkLst>
            <pc:docMk/>
            <pc:sldMk cId="1272596270" sldId="703"/>
            <ac:picMk id="2" creationId="{BCDE165F-B32C-0394-D098-6179FCB33785}"/>
          </ac:picMkLst>
        </pc:picChg>
      </pc:sldChg>
      <pc:sldChg chg="del">
        <pc:chgData name="Nina Hoppmann" userId="abf8e773-6d5e-46f4-a212-b7a3b8035d84" providerId="ADAL" clId="{562AD389-AF8C-4484-ACD8-38D4FDE71C62}" dt="2022-10-13T13:32:36.478" v="125" actId="47"/>
        <pc:sldMkLst>
          <pc:docMk/>
          <pc:sldMk cId="2838851625" sldId="703"/>
        </pc:sldMkLst>
      </pc:sldChg>
      <pc:sldChg chg="addSp delSp modSp add del mod modShow">
        <pc:chgData name="Nina Hoppmann" userId="abf8e773-6d5e-46f4-a212-b7a3b8035d84" providerId="ADAL" clId="{562AD389-AF8C-4484-ACD8-38D4FDE71C62}" dt="2022-10-20T11:25:52.692" v="2218" actId="47"/>
        <pc:sldMkLst>
          <pc:docMk/>
          <pc:sldMk cId="804754635" sldId="704"/>
        </pc:sldMkLst>
        <pc:spChg chg="add del mod">
          <ac:chgData name="Nina Hoppmann" userId="abf8e773-6d5e-46f4-a212-b7a3b8035d84" providerId="ADAL" clId="{562AD389-AF8C-4484-ACD8-38D4FDE71C62}" dt="2022-10-14T09:55:18.213" v="585" actId="478"/>
          <ac:spMkLst>
            <pc:docMk/>
            <pc:sldMk cId="804754635" sldId="704"/>
            <ac:spMk id="2" creationId="{B8F3A578-9B5E-7AAE-47F2-A02D20EE8464}"/>
          </ac:spMkLst>
        </pc:spChg>
        <pc:spChg chg="add del mod">
          <ac:chgData name="Nina Hoppmann" userId="abf8e773-6d5e-46f4-a212-b7a3b8035d84" providerId="ADAL" clId="{562AD389-AF8C-4484-ACD8-38D4FDE71C62}" dt="2022-10-14T09:55:18.213" v="585" actId="478"/>
          <ac:spMkLst>
            <pc:docMk/>
            <pc:sldMk cId="804754635" sldId="704"/>
            <ac:spMk id="3" creationId="{321EFBF6-CC63-AC62-2C6A-DB94CDBB1EE1}"/>
          </ac:spMkLst>
        </pc:spChg>
        <pc:spChg chg="del mod">
          <ac:chgData name="Nina Hoppmann" userId="abf8e773-6d5e-46f4-a212-b7a3b8035d84" providerId="ADAL" clId="{562AD389-AF8C-4484-ACD8-38D4FDE71C62}" dt="2022-10-14T09:55:26.530" v="589" actId="478"/>
          <ac:spMkLst>
            <pc:docMk/>
            <pc:sldMk cId="804754635" sldId="704"/>
            <ac:spMk id="4" creationId="{1D667AF6-0471-2744-A65F-7889529BE92E}"/>
          </ac:spMkLst>
        </pc:spChg>
        <pc:spChg chg="add del mod">
          <ac:chgData name="Nina Hoppmann" userId="abf8e773-6d5e-46f4-a212-b7a3b8035d84" providerId="ADAL" clId="{562AD389-AF8C-4484-ACD8-38D4FDE71C62}" dt="2022-10-14T09:55:18.213" v="585" actId="478"/>
          <ac:spMkLst>
            <pc:docMk/>
            <pc:sldMk cId="804754635" sldId="704"/>
            <ac:spMk id="5" creationId="{28D7154A-5830-C84B-E242-C297B4BCE63A}"/>
          </ac:spMkLst>
        </pc:spChg>
        <pc:spChg chg="add del mod">
          <ac:chgData name="Nina Hoppmann" userId="abf8e773-6d5e-46f4-a212-b7a3b8035d84" providerId="ADAL" clId="{562AD389-AF8C-4484-ACD8-38D4FDE71C62}" dt="2022-10-14T09:55:23.950" v="587"/>
          <ac:spMkLst>
            <pc:docMk/>
            <pc:sldMk cId="804754635" sldId="704"/>
            <ac:spMk id="6" creationId="{BBC08309-F18B-76D5-BF96-6FD493C8FFAC}"/>
          </ac:spMkLst>
        </pc:spChg>
        <pc:spChg chg="add del mod">
          <ac:chgData name="Nina Hoppmann" userId="abf8e773-6d5e-46f4-a212-b7a3b8035d84" providerId="ADAL" clId="{562AD389-AF8C-4484-ACD8-38D4FDE71C62}" dt="2022-10-14T09:55:23.950" v="587"/>
          <ac:spMkLst>
            <pc:docMk/>
            <pc:sldMk cId="804754635" sldId="704"/>
            <ac:spMk id="7" creationId="{00610946-1F6C-86CB-D295-453568ED2F4E}"/>
          </ac:spMkLst>
        </pc:spChg>
        <pc:spChg chg="add del mod">
          <ac:chgData name="Nina Hoppmann" userId="abf8e773-6d5e-46f4-a212-b7a3b8035d84" providerId="ADAL" clId="{562AD389-AF8C-4484-ACD8-38D4FDE71C62}" dt="2022-10-14T09:55:23.950" v="587"/>
          <ac:spMkLst>
            <pc:docMk/>
            <pc:sldMk cId="804754635" sldId="704"/>
            <ac:spMk id="8" creationId="{97F8D92A-70B6-E212-BA2A-D1B4EC98306D}"/>
          </ac:spMkLst>
        </pc:spChg>
        <pc:spChg chg="add del mod">
          <ac:chgData name="Nina Hoppmann" userId="abf8e773-6d5e-46f4-a212-b7a3b8035d84" providerId="ADAL" clId="{562AD389-AF8C-4484-ACD8-38D4FDE71C62}" dt="2022-10-14T09:55:30.074" v="590" actId="478"/>
          <ac:spMkLst>
            <pc:docMk/>
            <pc:sldMk cId="804754635" sldId="704"/>
            <ac:spMk id="13" creationId="{CD12B7D5-7B62-E304-A94E-BC2B29573C2E}"/>
          </ac:spMkLst>
        </pc:spChg>
        <pc:picChg chg="add mod">
          <ac:chgData name="Nina Hoppmann" userId="abf8e773-6d5e-46f4-a212-b7a3b8035d84" providerId="ADAL" clId="{562AD389-AF8C-4484-ACD8-38D4FDE71C62}" dt="2022-10-14T09:55:56.684" v="594" actId="1035"/>
          <ac:picMkLst>
            <pc:docMk/>
            <pc:sldMk cId="804754635" sldId="704"/>
            <ac:picMk id="11" creationId="{97F74114-52BA-CE4B-C2D0-6CCA929727E5}"/>
          </ac:picMkLst>
        </pc:picChg>
      </pc:sldChg>
      <pc:sldChg chg="delSp modSp add mod">
        <pc:chgData name="Nina Hoppmann" userId="abf8e773-6d5e-46f4-a212-b7a3b8035d84" providerId="ADAL" clId="{562AD389-AF8C-4484-ACD8-38D4FDE71C62}" dt="2022-10-19T05:31:17.717" v="2214" actId="20577"/>
        <pc:sldMkLst>
          <pc:docMk/>
          <pc:sldMk cId="1746957826" sldId="705"/>
        </pc:sldMkLst>
        <pc:spChg chg="del">
          <ac:chgData name="Nina Hoppmann" userId="abf8e773-6d5e-46f4-a212-b7a3b8035d84" providerId="ADAL" clId="{562AD389-AF8C-4484-ACD8-38D4FDE71C62}" dt="2022-10-14T08:10:54.391" v="577" actId="478"/>
          <ac:spMkLst>
            <pc:docMk/>
            <pc:sldMk cId="1746957826" sldId="705"/>
            <ac:spMk id="2" creationId="{F1BB14B7-F118-5096-ECC1-58CD67341B1E}"/>
          </ac:spMkLst>
        </pc:spChg>
        <pc:spChg chg="mod">
          <ac:chgData name="Nina Hoppmann" userId="abf8e773-6d5e-46f4-a212-b7a3b8035d84" providerId="ADAL" clId="{562AD389-AF8C-4484-ACD8-38D4FDE71C62}" dt="2022-10-19T05:31:17.717" v="2214" actId="20577"/>
          <ac:spMkLst>
            <pc:docMk/>
            <pc:sldMk cId="1746957826" sldId="705"/>
            <ac:spMk id="7" creationId="{3D78649E-5863-1284-4491-0FDEE7C91F80}"/>
          </ac:spMkLst>
        </pc:spChg>
        <pc:spChg chg="mod">
          <ac:chgData name="Nina Hoppmann" userId="abf8e773-6d5e-46f4-a212-b7a3b8035d84" providerId="ADAL" clId="{562AD389-AF8C-4484-ACD8-38D4FDE71C62}" dt="2022-10-17T13:59:40.610" v="863" actId="6549"/>
          <ac:spMkLst>
            <pc:docMk/>
            <pc:sldMk cId="1746957826" sldId="705"/>
            <ac:spMk id="10" creationId="{383684F2-1A6F-5AFC-0874-477932D22E06}"/>
          </ac:spMkLst>
        </pc:spChg>
        <pc:picChg chg="del">
          <ac:chgData name="Nina Hoppmann" userId="abf8e773-6d5e-46f4-a212-b7a3b8035d84" providerId="ADAL" clId="{562AD389-AF8C-4484-ACD8-38D4FDE71C62}" dt="2022-10-14T08:10:54.730" v="578" actId="478"/>
          <ac:picMkLst>
            <pc:docMk/>
            <pc:sldMk cId="1746957826" sldId="705"/>
            <ac:picMk id="1026" creationId="{484F39DC-79E6-D8CE-FCE3-C3F3C4D2B6DB}"/>
          </ac:picMkLst>
        </pc:picChg>
      </pc:sldChg>
      <pc:sldChg chg="del">
        <pc:chgData name="Nina Hoppmann" userId="abf8e773-6d5e-46f4-a212-b7a3b8035d84" providerId="ADAL" clId="{562AD389-AF8C-4484-ACD8-38D4FDE71C62}" dt="2022-10-13T13:09:02.497" v="100" actId="47"/>
        <pc:sldMkLst>
          <pc:docMk/>
          <pc:sldMk cId="1979867672" sldId="705"/>
        </pc:sldMkLst>
      </pc:sldChg>
      <pc:sldChg chg="del">
        <pc:chgData name="Nina Hoppmann" userId="abf8e773-6d5e-46f4-a212-b7a3b8035d84" providerId="ADAL" clId="{562AD389-AF8C-4484-ACD8-38D4FDE71C62}" dt="2022-10-13T13:32:22.485" v="116" actId="47"/>
        <pc:sldMkLst>
          <pc:docMk/>
          <pc:sldMk cId="1228993069" sldId="706"/>
        </pc:sldMkLst>
      </pc:sldChg>
      <pc:sldChg chg="modSp add mod">
        <pc:chgData name="Nina Hoppmann" userId="abf8e773-6d5e-46f4-a212-b7a3b8035d84" providerId="ADAL" clId="{562AD389-AF8C-4484-ACD8-38D4FDE71C62}" dt="2022-10-17T13:53:16.318" v="711" actId="1035"/>
        <pc:sldMkLst>
          <pc:docMk/>
          <pc:sldMk cId="3877622475" sldId="706"/>
        </pc:sldMkLst>
        <pc:spChg chg="mod">
          <ac:chgData name="Nina Hoppmann" userId="abf8e773-6d5e-46f4-a212-b7a3b8035d84" providerId="ADAL" clId="{562AD389-AF8C-4484-ACD8-38D4FDE71C62}" dt="2022-10-17T13:53:16.318" v="711" actId="1035"/>
          <ac:spMkLst>
            <pc:docMk/>
            <pc:sldMk cId="3877622475" sldId="706"/>
            <ac:spMk id="8" creationId="{54BABEA5-12EB-8A47-B71D-9EC983F4869D}"/>
          </ac:spMkLst>
        </pc:spChg>
      </pc:sldChg>
      <pc:sldChg chg="del">
        <pc:chgData name="Nina Hoppmann" userId="abf8e773-6d5e-46f4-a212-b7a3b8035d84" providerId="ADAL" clId="{562AD389-AF8C-4484-ACD8-38D4FDE71C62}" dt="2022-10-13T13:32:14.895" v="115" actId="47"/>
        <pc:sldMkLst>
          <pc:docMk/>
          <pc:sldMk cId="1086491170" sldId="707"/>
        </pc:sldMkLst>
      </pc:sldChg>
      <pc:sldChg chg="addSp delSp modSp add mod">
        <pc:chgData name="Nina Hoppmann" userId="abf8e773-6d5e-46f4-a212-b7a3b8035d84" providerId="ADAL" clId="{562AD389-AF8C-4484-ACD8-38D4FDE71C62}" dt="2022-10-17T13:58:39.869" v="858" actId="1035"/>
        <pc:sldMkLst>
          <pc:docMk/>
          <pc:sldMk cId="2329120347" sldId="707"/>
        </pc:sldMkLst>
        <pc:spChg chg="mod">
          <ac:chgData name="Nina Hoppmann" userId="abf8e773-6d5e-46f4-a212-b7a3b8035d84" providerId="ADAL" clId="{562AD389-AF8C-4484-ACD8-38D4FDE71C62}" dt="2022-10-17T13:58:39.869" v="858" actId="1035"/>
          <ac:spMkLst>
            <pc:docMk/>
            <pc:sldMk cId="2329120347" sldId="707"/>
            <ac:spMk id="2" creationId="{F1BB14B7-F118-5096-ECC1-58CD67341B1E}"/>
          </ac:spMkLst>
        </pc:spChg>
        <pc:spChg chg="mod">
          <ac:chgData name="Nina Hoppmann" userId="abf8e773-6d5e-46f4-a212-b7a3b8035d84" providerId="ADAL" clId="{562AD389-AF8C-4484-ACD8-38D4FDE71C62}" dt="2022-10-17T13:55:50.048" v="812" actId="113"/>
          <ac:spMkLst>
            <pc:docMk/>
            <pc:sldMk cId="2329120347" sldId="707"/>
            <ac:spMk id="7" creationId="{3D78649E-5863-1284-4491-0FDEE7C91F80}"/>
          </ac:spMkLst>
        </pc:spChg>
        <pc:spChg chg="mod">
          <ac:chgData name="Nina Hoppmann" userId="abf8e773-6d5e-46f4-a212-b7a3b8035d84" providerId="ADAL" clId="{562AD389-AF8C-4484-ACD8-38D4FDE71C62}" dt="2022-10-17T13:54:12.219" v="762" actId="20577"/>
          <ac:spMkLst>
            <pc:docMk/>
            <pc:sldMk cId="2329120347" sldId="707"/>
            <ac:spMk id="10" creationId="{383684F2-1A6F-5AFC-0874-477932D22E06}"/>
          </ac:spMkLst>
        </pc:spChg>
        <pc:picChg chg="add mod">
          <ac:chgData name="Nina Hoppmann" userId="abf8e773-6d5e-46f4-a212-b7a3b8035d84" providerId="ADAL" clId="{562AD389-AF8C-4484-ACD8-38D4FDE71C62}" dt="2022-10-17T13:58:37.562" v="856" actId="1035"/>
          <ac:picMkLst>
            <pc:docMk/>
            <pc:sldMk cId="2329120347" sldId="707"/>
            <ac:picMk id="3" creationId="{B77F0C95-1E46-5797-8E21-C75AD49A1F57}"/>
          </ac:picMkLst>
        </pc:picChg>
        <pc:picChg chg="del">
          <ac:chgData name="Nina Hoppmann" userId="abf8e773-6d5e-46f4-a212-b7a3b8035d84" providerId="ADAL" clId="{562AD389-AF8C-4484-ACD8-38D4FDE71C62}" dt="2022-10-17T13:55:18.157" v="805" actId="478"/>
          <ac:picMkLst>
            <pc:docMk/>
            <pc:sldMk cId="2329120347" sldId="707"/>
            <ac:picMk id="1026" creationId="{484F39DC-79E6-D8CE-FCE3-C3F3C4D2B6DB}"/>
          </ac:picMkLst>
        </pc:picChg>
      </pc:sldChg>
      <pc:sldChg chg="modSp add mod">
        <pc:chgData name="Nina Hoppmann" userId="abf8e773-6d5e-46f4-a212-b7a3b8035d84" providerId="ADAL" clId="{562AD389-AF8C-4484-ACD8-38D4FDE71C62}" dt="2022-10-18T07:43:12.532" v="1677" actId="14100"/>
        <pc:sldMkLst>
          <pc:docMk/>
          <pc:sldMk cId="1669051618" sldId="709"/>
        </pc:sldMkLst>
        <pc:spChg chg="mod">
          <ac:chgData name="Nina Hoppmann" userId="abf8e773-6d5e-46f4-a212-b7a3b8035d84" providerId="ADAL" clId="{562AD389-AF8C-4484-ACD8-38D4FDE71C62}" dt="2022-10-18T07:43:12.532" v="1677" actId="14100"/>
          <ac:spMkLst>
            <pc:docMk/>
            <pc:sldMk cId="1669051618" sldId="709"/>
            <ac:spMk id="5" creationId="{6A67270A-F200-98CD-A888-312BBF8B590B}"/>
          </ac:spMkLst>
        </pc:spChg>
        <pc:spChg chg="mod">
          <ac:chgData name="Nina Hoppmann" userId="abf8e773-6d5e-46f4-a212-b7a3b8035d84" providerId="ADAL" clId="{562AD389-AF8C-4484-ACD8-38D4FDE71C62}" dt="2022-10-18T07:42:27.162" v="1673" actId="1036"/>
          <ac:spMkLst>
            <pc:docMk/>
            <pc:sldMk cId="1669051618" sldId="709"/>
            <ac:spMk id="8" creationId="{EE96FDCE-05E6-DF35-08A5-887F5090F6C6}"/>
          </ac:spMkLst>
        </pc:spChg>
      </pc:sldChg>
      <pc:sldChg chg="addSp delSp modSp add mod">
        <pc:chgData name="Nina Hoppmann" userId="abf8e773-6d5e-46f4-a212-b7a3b8035d84" providerId="ADAL" clId="{562AD389-AF8C-4484-ACD8-38D4FDE71C62}" dt="2022-10-18T08:39:18.504" v="1995" actId="1035"/>
        <pc:sldMkLst>
          <pc:docMk/>
          <pc:sldMk cId="2717318816" sldId="715"/>
        </pc:sldMkLst>
        <pc:spChg chg="del">
          <ac:chgData name="Nina Hoppmann" userId="abf8e773-6d5e-46f4-a212-b7a3b8035d84" providerId="ADAL" clId="{562AD389-AF8C-4484-ACD8-38D4FDE71C62}" dt="2022-10-18T07:36:20.820" v="1526" actId="478"/>
          <ac:spMkLst>
            <pc:docMk/>
            <pc:sldMk cId="2717318816" sldId="715"/>
            <ac:spMk id="2" creationId="{00000000-0000-0000-0000-000000000000}"/>
          </ac:spMkLst>
        </pc:spChg>
        <pc:spChg chg="del">
          <ac:chgData name="Nina Hoppmann" userId="abf8e773-6d5e-46f4-a212-b7a3b8035d84" providerId="ADAL" clId="{562AD389-AF8C-4484-ACD8-38D4FDE71C62}" dt="2022-10-18T07:36:18.577" v="1525" actId="478"/>
          <ac:spMkLst>
            <pc:docMk/>
            <pc:sldMk cId="2717318816" sldId="715"/>
            <ac:spMk id="3" creationId="{00000000-0000-0000-0000-000000000000}"/>
          </ac:spMkLst>
        </pc:spChg>
        <pc:spChg chg="mod">
          <ac:chgData name="Nina Hoppmann" userId="abf8e773-6d5e-46f4-a212-b7a3b8035d84" providerId="ADAL" clId="{562AD389-AF8C-4484-ACD8-38D4FDE71C62}" dt="2022-10-18T07:40:19.730" v="1618" actId="14100"/>
          <ac:spMkLst>
            <pc:docMk/>
            <pc:sldMk cId="2717318816" sldId="715"/>
            <ac:spMk id="5" creationId="{6A67270A-F200-98CD-A888-312BBF8B590B}"/>
          </ac:spMkLst>
        </pc:spChg>
        <pc:spChg chg="mod">
          <ac:chgData name="Nina Hoppmann" userId="abf8e773-6d5e-46f4-a212-b7a3b8035d84" providerId="ADAL" clId="{562AD389-AF8C-4484-ACD8-38D4FDE71C62}" dt="2022-10-18T08:39:18.504" v="1995" actId="1035"/>
          <ac:spMkLst>
            <pc:docMk/>
            <pc:sldMk cId="2717318816" sldId="715"/>
            <ac:spMk id="8" creationId="{EE96FDCE-05E6-DF35-08A5-887F5090F6C6}"/>
          </ac:spMkLst>
        </pc:spChg>
        <pc:picChg chg="add mod">
          <ac:chgData name="Nina Hoppmann" userId="abf8e773-6d5e-46f4-a212-b7a3b8035d84" providerId="ADAL" clId="{562AD389-AF8C-4484-ACD8-38D4FDE71C62}" dt="2022-10-18T07:40:53.434" v="1627" actId="1037"/>
          <ac:picMkLst>
            <pc:docMk/>
            <pc:sldMk cId="2717318816" sldId="715"/>
            <ac:picMk id="7" creationId="{4BF6C8CC-B867-89FB-F26B-F76D042D699F}"/>
          </ac:picMkLst>
        </pc:picChg>
      </pc:sldChg>
      <pc:sldChg chg="modSp add mod">
        <pc:chgData name="Nina Hoppmann" userId="abf8e773-6d5e-46f4-a212-b7a3b8035d84" providerId="ADAL" clId="{562AD389-AF8C-4484-ACD8-38D4FDE71C62}" dt="2022-10-18T07:42:41.906" v="1675" actId="14100"/>
        <pc:sldMkLst>
          <pc:docMk/>
          <pc:sldMk cId="2753042607" sldId="718"/>
        </pc:sldMkLst>
        <pc:spChg chg="mod">
          <ac:chgData name="Nina Hoppmann" userId="abf8e773-6d5e-46f4-a212-b7a3b8035d84" providerId="ADAL" clId="{562AD389-AF8C-4484-ACD8-38D4FDE71C62}" dt="2022-10-18T07:42:41.906" v="1675" actId="14100"/>
          <ac:spMkLst>
            <pc:docMk/>
            <pc:sldMk cId="2753042607" sldId="718"/>
            <ac:spMk id="5" creationId="{6A67270A-F200-98CD-A888-312BBF8B590B}"/>
          </ac:spMkLst>
        </pc:spChg>
        <pc:spChg chg="mod">
          <ac:chgData name="Nina Hoppmann" userId="abf8e773-6d5e-46f4-a212-b7a3b8035d84" providerId="ADAL" clId="{562AD389-AF8C-4484-ACD8-38D4FDE71C62}" dt="2022-10-18T07:41:51.328" v="1652" actId="1036"/>
          <ac:spMkLst>
            <pc:docMk/>
            <pc:sldMk cId="2753042607" sldId="718"/>
            <ac:spMk id="8" creationId="{EE96FDCE-05E6-DF35-08A5-887F5090F6C6}"/>
          </ac:spMkLst>
        </pc:spChg>
      </pc:sldChg>
      <pc:sldChg chg="modSp add mod">
        <pc:chgData name="Nina Hoppmann" userId="abf8e773-6d5e-46f4-a212-b7a3b8035d84" providerId="ADAL" clId="{562AD389-AF8C-4484-ACD8-38D4FDE71C62}" dt="2022-10-18T08:39:32.860" v="1996" actId="404"/>
        <pc:sldMkLst>
          <pc:docMk/>
          <pc:sldMk cId="1110307077" sldId="719"/>
        </pc:sldMkLst>
        <pc:spChg chg="mod">
          <ac:chgData name="Nina Hoppmann" userId="abf8e773-6d5e-46f4-a212-b7a3b8035d84" providerId="ADAL" clId="{562AD389-AF8C-4484-ACD8-38D4FDE71C62}" dt="2022-10-18T08:32:06.227" v="1785" actId="20577"/>
          <ac:spMkLst>
            <pc:docMk/>
            <pc:sldMk cId="1110307077" sldId="719"/>
            <ac:spMk id="5" creationId="{6A67270A-F200-98CD-A888-312BBF8B590B}"/>
          </ac:spMkLst>
        </pc:spChg>
        <pc:spChg chg="mod">
          <ac:chgData name="Nina Hoppmann" userId="abf8e773-6d5e-46f4-a212-b7a3b8035d84" providerId="ADAL" clId="{562AD389-AF8C-4484-ACD8-38D4FDE71C62}" dt="2022-10-18T08:39:32.860" v="1996" actId="404"/>
          <ac:spMkLst>
            <pc:docMk/>
            <pc:sldMk cId="1110307077" sldId="719"/>
            <ac:spMk id="8" creationId="{EE96FDCE-05E6-DF35-08A5-887F5090F6C6}"/>
          </ac:spMkLst>
        </pc:spChg>
      </pc:sldChg>
      <pc:sldChg chg="add del">
        <pc:chgData name="Nina Hoppmann" userId="abf8e773-6d5e-46f4-a212-b7a3b8035d84" providerId="ADAL" clId="{562AD389-AF8C-4484-ACD8-38D4FDE71C62}" dt="2022-10-18T07:20:01.283" v="1213" actId="47"/>
        <pc:sldMkLst>
          <pc:docMk/>
          <pc:sldMk cId="1974671835" sldId="719"/>
        </pc:sldMkLst>
      </pc:sldChg>
      <pc:sldChg chg="modSp add del mod">
        <pc:chgData name="Nina Hoppmann" userId="abf8e773-6d5e-46f4-a212-b7a3b8035d84" providerId="ADAL" clId="{562AD389-AF8C-4484-ACD8-38D4FDE71C62}" dt="2022-10-18T07:21:37.194" v="1236" actId="47"/>
        <pc:sldMkLst>
          <pc:docMk/>
          <pc:sldMk cId="3921083103" sldId="719"/>
        </pc:sldMkLst>
        <pc:spChg chg="mod">
          <ac:chgData name="Nina Hoppmann" userId="abf8e773-6d5e-46f4-a212-b7a3b8035d84" providerId="ADAL" clId="{562AD389-AF8C-4484-ACD8-38D4FDE71C62}" dt="2022-10-18T07:20:13.342" v="1235" actId="20577"/>
          <ac:spMkLst>
            <pc:docMk/>
            <pc:sldMk cId="3921083103" sldId="719"/>
            <ac:spMk id="8" creationId="{54BABEA5-12EB-8A47-B71D-9EC983F4869D}"/>
          </ac:spMkLst>
        </pc:spChg>
      </pc:sldChg>
      <pc:sldChg chg="modSp add del mod">
        <pc:chgData name="Nina Hoppmann" userId="abf8e773-6d5e-46f4-a212-b7a3b8035d84" providerId="ADAL" clId="{562AD389-AF8C-4484-ACD8-38D4FDE71C62}" dt="2022-10-18T08:32:17.181" v="1786" actId="47"/>
        <pc:sldMkLst>
          <pc:docMk/>
          <pc:sldMk cId="3378898084" sldId="720"/>
        </pc:sldMkLst>
        <pc:spChg chg="mod">
          <ac:chgData name="Nina Hoppmann" userId="abf8e773-6d5e-46f4-a212-b7a3b8035d84" providerId="ADAL" clId="{562AD389-AF8C-4484-ACD8-38D4FDE71C62}" dt="2022-10-18T08:30:13.159" v="1728" actId="20577"/>
          <ac:spMkLst>
            <pc:docMk/>
            <pc:sldMk cId="3378898084" sldId="720"/>
            <ac:spMk id="5" creationId="{6A67270A-F200-98CD-A888-312BBF8B590B}"/>
          </ac:spMkLst>
        </pc:spChg>
        <pc:spChg chg="mod">
          <ac:chgData name="Nina Hoppmann" userId="abf8e773-6d5e-46f4-a212-b7a3b8035d84" providerId="ADAL" clId="{562AD389-AF8C-4484-ACD8-38D4FDE71C62}" dt="2022-10-18T07:23:56.144" v="1301" actId="20577"/>
          <ac:spMkLst>
            <pc:docMk/>
            <pc:sldMk cId="3378898084" sldId="720"/>
            <ac:spMk id="8" creationId="{EE96FDCE-05E6-DF35-08A5-887F5090F6C6}"/>
          </ac:spMkLst>
        </pc:spChg>
      </pc:sldChg>
      <pc:sldChg chg="modSp add del mod">
        <pc:chgData name="Nina Hoppmann" userId="abf8e773-6d5e-46f4-a212-b7a3b8035d84" providerId="ADAL" clId="{562AD389-AF8C-4484-ACD8-38D4FDE71C62}" dt="2022-10-18T08:38:48.998" v="1986" actId="47"/>
        <pc:sldMkLst>
          <pc:docMk/>
          <pc:sldMk cId="934643795" sldId="721"/>
        </pc:sldMkLst>
        <pc:spChg chg="mod">
          <ac:chgData name="Nina Hoppmann" userId="abf8e773-6d5e-46f4-a212-b7a3b8035d84" providerId="ADAL" clId="{562AD389-AF8C-4484-ACD8-38D4FDE71C62}" dt="2022-10-18T08:38:18.737" v="1978" actId="20577"/>
          <ac:spMkLst>
            <pc:docMk/>
            <pc:sldMk cId="934643795" sldId="721"/>
            <ac:spMk id="5" creationId="{6A67270A-F200-98CD-A888-312BBF8B590B}"/>
          </ac:spMkLst>
        </pc:spChg>
        <pc:spChg chg="mod">
          <ac:chgData name="Nina Hoppmann" userId="abf8e773-6d5e-46f4-a212-b7a3b8035d84" providerId="ADAL" clId="{562AD389-AF8C-4484-ACD8-38D4FDE71C62}" dt="2022-10-18T08:32:28.170" v="1787" actId="404"/>
          <ac:spMkLst>
            <pc:docMk/>
            <pc:sldMk cId="934643795" sldId="721"/>
            <ac:spMk id="8" creationId="{EE96FDCE-05E6-DF35-08A5-887F5090F6C6}"/>
          </ac:spMkLst>
        </pc:spChg>
      </pc:sldChg>
      <pc:sldChg chg="modSp add mod ord">
        <pc:chgData name="Nina Hoppmann" userId="abf8e773-6d5e-46f4-a212-b7a3b8035d84" providerId="ADAL" clId="{562AD389-AF8C-4484-ACD8-38D4FDE71C62}" dt="2022-10-18T08:40:38.965" v="2029" actId="20577"/>
        <pc:sldMkLst>
          <pc:docMk/>
          <pc:sldMk cId="3901654827" sldId="722"/>
        </pc:sldMkLst>
        <pc:spChg chg="mod">
          <ac:chgData name="Nina Hoppmann" userId="abf8e773-6d5e-46f4-a212-b7a3b8035d84" providerId="ADAL" clId="{562AD389-AF8C-4484-ACD8-38D4FDE71C62}" dt="2022-10-18T08:40:38.965" v="2029" actId="20577"/>
          <ac:spMkLst>
            <pc:docMk/>
            <pc:sldMk cId="3901654827" sldId="722"/>
            <ac:spMk id="5" creationId="{6A67270A-F200-98CD-A888-312BBF8B590B}"/>
          </ac:spMkLst>
        </pc:spChg>
        <pc:spChg chg="mod">
          <ac:chgData name="Nina Hoppmann" userId="abf8e773-6d5e-46f4-a212-b7a3b8035d84" providerId="ADAL" clId="{562AD389-AF8C-4484-ACD8-38D4FDE71C62}" dt="2022-10-18T08:40:06.293" v="2009" actId="20577"/>
          <ac:spMkLst>
            <pc:docMk/>
            <pc:sldMk cId="3901654827" sldId="722"/>
            <ac:spMk id="8" creationId="{EE96FDCE-05E6-DF35-08A5-887F5090F6C6}"/>
          </ac:spMkLst>
        </pc:spChg>
      </pc:sldChg>
      <pc:sldChg chg="modSp add del mod modShow">
        <pc:chgData name="Nina Hoppmann" userId="abf8e773-6d5e-46f4-a212-b7a3b8035d84" providerId="ADAL" clId="{562AD389-AF8C-4484-ACD8-38D4FDE71C62}" dt="2022-10-20T11:25:51.796" v="2217" actId="47"/>
        <pc:sldMkLst>
          <pc:docMk/>
          <pc:sldMk cId="221776457" sldId="723"/>
        </pc:sldMkLst>
        <pc:spChg chg="mod">
          <ac:chgData name="Nina Hoppmann" userId="abf8e773-6d5e-46f4-a212-b7a3b8035d84" providerId="ADAL" clId="{562AD389-AF8C-4484-ACD8-38D4FDE71C62}" dt="2022-10-18T09:47:48.199" v="2104" actId="20577"/>
          <ac:spMkLst>
            <pc:docMk/>
            <pc:sldMk cId="221776457" sldId="723"/>
            <ac:spMk id="4" creationId="{1D667AF6-0471-2744-A65F-7889529BE92E}"/>
          </ac:spMkLst>
        </pc:spChg>
      </pc:sldChg>
      <pc:sldChg chg="add del">
        <pc:chgData name="Nina Hoppmann" userId="abf8e773-6d5e-46f4-a212-b7a3b8035d84" providerId="ADAL" clId="{562AD389-AF8C-4484-ACD8-38D4FDE71C62}" dt="2022-10-18T15:20:25.316" v="2147"/>
        <pc:sldMkLst>
          <pc:docMk/>
          <pc:sldMk cId="132591479" sldId="724"/>
        </pc:sldMkLst>
      </pc:sldChg>
      <pc:sldChg chg="addSp delSp modSp add mod modNotesTx">
        <pc:chgData name="Nina Hoppmann" userId="abf8e773-6d5e-46f4-a212-b7a3b8035d84" providerId="ADAL" clId="{562AD389-AF8C-4484-ACD8-38D4FDE71C62}" dt="2022-10-18T15:35:29.061" v="2211" actId="20577"/>
        <pc:sldMkLst>
          <pc:docMk/>
          <pc:sldMk cId="156440900" sldId="725"/>
        </pc:sldMkLst>
        <pc:spChg chg="del">
          <ac:chgData name="Nina Hoppmann" userId="abf8e773-6d5e-46f4-a212-b7a3b8035d84" providerId="ADAL" clId="{562AD389-AF8C-4484-ACD8-38D4FDE71C62}" dt="2022-10-18T15:27:06.229" v="2160" actId="478"/>
          <ac:spMkLst>
            <pc:docMk/>
            <pc:sldMk cId="156440900" sldId="725"/>
            <ac:spMk id="2" creationId="{F1BB14B7-F118-5096-ECC1-58CD67341B1E}"/>
          </ac:spMkLst>
        </pc:spChg>
        <pc:spChg chg="mod">
          <ac:chgData name="Nina Hoppmann" userId="abf8e773-6d5e-46f4-a212-b7a3b8035d84" providerId="ADAL" clId="{562AD389-AF8C-4484-ACD8-38D4FDE71C62}" dt="2022-10-18T15:35:29.061" v="2211" actId="20577"/>
          <ac:spMkLst>
            <pc:docMk/>
            <pc:sldMk cId="156440900" sldId="725"/>
            <ac:spMk id="7" creationId="{3D78649E-5863-1284-4491-0FDEE7C91F80}"/>
          </ac:spMkLst>
        </pc:spChg>
        <pc:spChg chg="mod">
          <ac:chgData name="Nina Hoppmann" userId="abf8e773-6d5e-46f4-a212-b7a3b8035d84" providerId="ADAL" clId="{562AD389-AF8C-4484-ACD8-38D4FDE71C62}" dt="2022-10-18T15:26:25.998" v="2153" actId="20577"/>
          <ac:spMkLst>
            <pc:docMk/>
            <pc:sldMk cId="156440900" sldId="725"/>
            <ac:spMk id="10" creationId="{383684F2-1A6F-5AFC-0874-477932D22E06}"/>
          </ac:spMkLst>
        </pc:spChg>
        <pc:picChg chg="add mod">
          <ac:chgData name="Nina Hoppmann" userId="abf8e773-6d5e-46f4-a212-b7a3b8035d84" providerId="ADAL" clId="{562AD389-AF8C-4484-ACD8-38D4FDE71C62}" dt="2022-10-18T15:28:02.301" v="2169" actId="1076"/>
          <ac:picMkLst>
            <pc:docMk/>
            <pc:sldMk cId="156440900" sldId="725"/>
            <ac:picMk id="3" creationId="{433CF117-6EF5-3D8C-752E-ED9CC1DB58B7}"/>
          </ac:picMkLst>
        </pc:picChg>
        <pc:picChg chg="del">
          <ac:chgData name="Nina Hoppmann" userId="abf8e773-6d5e-46f4-a212-b7a3b8035d84" providerId="ADAL" clId="{562AD389-AF8C-4484-ACD8-38D4FDE71C62}" dt="2022-10-18T15:26:26.976" v="2154" actId="478"/>
          <ac:picMkLst>
            <pc:docMk/>
            <pc:sldMk cId="156440900" sldId="725"/>
            <ac:picMk id="1026" creationId="{484F39DC-79E6-D8CE-FCE3-C3F3C4D2B6DB}"/>
          </ac:picMkLst>
        </pc:picChg>
      </pc:sldChg>
      <pc:sldMasterChg chg="del delSldLayout">
        <pc:chgData name="Nina Hoppmann" userId="abf8e773-6d5e-46f4-a212-b7a3b8035d84" providerId="ADAL" clId="{562AD389-AF8C-4484-ACD8-38D4FDE71C62}" dt="2022-10-20T11:25:52.692" v="2218" actId="47"/>
        <pc:sldMasterMkLst>
          <pc:docMk/>
          <pc:sldMasterMk cId="1025161775" sldId="2147483678"/>
        </pc:sldMasterMkLst>
        <pc:sldLayoutChg chg="del">
          <pc:chgData name="Nina Hoppmann" userId="abf8e773-6d5e-46f4-a212-b7a3b8035d84" providerId="ADAL" clId="{562AD389-AF8C-4484-ACD8-38D4FDE71C62}" dt="2022-10-20T11:25:52.692" v="2218" actId="47"/>
          <pc:sldLayoutMkLst>
            <pc:docMk/>
            <pc:sldMasterMk cId="1025161775" sldId="2147483678"/>
            <pc:sldLayoutMk cId="8546312" sldId="2147483679"/>
          </pc:sldLayoutMkLst>
        </pc:sldLayoutChg>
        <pc:sldLayoutChg chg="del">
          <pc:chgData name="Nina Hoppmann" userId="abf8e773-6d5e-46f4-a212-b7a3b8035d84" providerId="ADAL" clId="{562AD389-AF8C-4484-ACD8-38D4FDE71C62}" dt="2022-10-20T11:25:52.692" v="2218" actId="47"/>
          <pc:sldLayoutMkLst>
            <pc:docMk/>
            <pc:sldMasterMk cId="1025161775" sldId="2147483678"/>
            <pc:sldLayoutMk cId="790107818" sldId="2147483680"/>
          </pc:sldLayoutMkLst>
        </pc:sldLayoutChg>
        <pc:sldLayoutChg chg="del">
          <pc:chgData name="Nina Hoppmann" userId="abf8e773-6d5e-46f4-a212-b7a3b8035d84" providerId="ADAL" clId="{562AD389-AF8C-4484-ACD8-38D4FDE71C62}" dt="2022-10-20T11:25:52.692" v="2218" actId="47"/>
          <pc:sldLayoutMkLst>
            <pc:docMk/>
            <pc:sldMasterMk cId="1025161775" sldId="2147483678"/>
            <pc:sldLayoutMk cId="150714036" sldId="2147483681"/>
          </pc:sldLayoutMkLst>
        </pc:sldLayoutChg>
        <pc:sldLayoutChg chg="del">
          <pc:chgData name="Nina Hoppmann" userId="abf8e773-6d5e-46f4-a212-b7a3b8035d84" providerId="ADAL" clId="{562AD389-AF8C-4484-ACD8-38D4FDE71C62}" dt="2022-10-20T11:25:52.692" v="2218" actId="47"/>
          <pc:sldLayoutMkLst>
            <pc:docMk/>
            <pc:sldMasterMk cId="1025161775" sldId="2147483678"/>
            <pc:sldLayoutMk cId="4146060473" sldId="2147483682"/>
          </pc:sldLayoutMkLst>
        </pc:sldLayoutChg>
        <pc:sldLayoutChg chg="del">
          <pc:chgData name="Nina Hoppmann" userId="abf8e773-6d5e-46f4-a212-b7a3b8035d84" providerId="ADAL" clId="{562AD389-AF8C-4484-ACD8-38D4FDE71C62}" dt="2022-10-20T11:25:52.692" v="2218" actId="47"/>
          <pc:sldLayoutMkLst>
            <pc:docMk/>
            <pc:sldMasterMk cId="1025161775" sldId="2147483678"/>
            <pc:sldLayoutMk cId="3493304218" sldId="2147483683"/>
          </pc:sldLayoutMkLst>
        </pc:sldLayoutChg>
        <pc:sldLayoutChg chg="del">
          <pc:chgData name="Nina Hoppmann" userId="abf8e773-6d5e-46f4-a212-b7a3b8035d84" providerId="ADAL" clId="{562AD389-AF8C-4484-ACD8-38D4FDE71C62}" dt="2022-10-20T11:25:52.692" v="2218" actId="47"/>
          <pc:sldLayoutMkLst>
            <pc:docMk/>
            <pc:sldMasterMk cId="1025161775" sldId="2147483678"/>
            <pc:sldLayoutMk cId="2024842208" sldId="2147483684"/>
          </pc:sldLayoutMkLst>
        </pc:sldLayoutChg>
        <pc:sldLayoutChg chg="del">
          <pc:chgData name="Nina Hoppmann" userId="abf8e773-6d5e-46f4-a212-b7a3b8035d84" providerId="ADAL" clId="{562AD389-AF8C-4484-ACD8-38D4FDE71C62}" dt="2022-10-20T11:25:52.692" v="2218" actId="47"/>
          <pc:sldLayoutMkLst>
            <pc:docMk/>
            <pc:sldMasterMk cId="1025161775" sldId="2147483678"/>
            <pc:sldLayoutMk cId="3076163183" sldId="2147483685"/>
          </pc:sldLayoutMkLst>
        </pc:sldLayoutChg>
        <pc:sldLayoutChg chg="del">
          <pc:chgData name="Nina Hoppmann" userId="abf8e773-6d5e-46f4-a212-b7a3b8035d84" providerId="ADAL" clId="{562AD389-AF8C-4484-ACD8-38D4FDE71C62}" dt="2022-10-20T11:25:52.692" v="2218" actId="47"/>
          <pc:sldLayoutMkLst>
            <pc:docMk/>
            <pc:sldMasterMk cId="1025161775" sldId="2147483678"/>
            <pc:sldLayoutMk cId="1552319218" sldId="2147483686"/>
          </pc:sldLayoutMkLst>
        </pc:sldLayoutChg>
        <pc:sldLayoutChg chg="del">
          <pc:chgData name="Nina Hoppmann" userId="abf8e773-6d5e-46f4-a212-b7a3b8035d84" providerId="ADAL" clId="{562AD389-AF8C-4484-ACD8-38D4FDE71C62}" dt="2022-10-20T11:25:52.692" v="2218" actId="47"/>
          <pc:sldLayoutMkLst>
            <pc:docMk/>
            <pc:sldMasterMk cId="1025161775" sldId="2147483678"/>
            <pc:sldLayoutMk cId="3269535274" sldId="2147483687"/>
          </pc:sldLayoutMkLst>
        </pc:sldLayoutChg>
        <pc:sldLayoutChg chg="del">
          <pc:chgData name="Nina Hoppmann" userId="abf8e773-6d5e-46f4-a212-b7a3b8035d84" providerId="ADAL" clId="{562AD389-AF8C-4484-ACD8-38D4FDE71C62}" dt="2022-10-20T11:25:52.692" v="2218" actId="47"/>
          <pc:sldLayoutMkLst>
            <pc:docMk/>
            <pc:sldMasterMk cId="1025161775" sldId="2147483678"/>
            <pc:sldLayoutMk cId="2026884985" sldId="2147483688"/>
          </pc:sldLayoutMkLst>
        </pc:sldLayoutChg>
        <pc:sldLayoutChg chg="del">
          <pc:chgData name="Nina Hoppmann" userId="abf8e773-6d5e-46f4-a212-b7a3b8035d84" providerId="ADAL" clId="{562AD389-AF8C-4484-ACD8-38D4FDE71C62}" dt="2022-10-20T11:25:52.692" v="2218" actId="47"/>
          <pc:sldLayoutMkLst>
            <pc:docMk/>
            <pc:sldMasterMk cId="1025161775" sldId="2147483678"/>
            <pc:sldLayoutMk cId="2573069305" sldId="2147483689"/>
          </pc:sldLayoutMkLst>
        </pc:sldLayoutChg>
        <pc:sldLayoutChg chg="del">
          <pc:chgData name="Nina Hoppmann" userId="abf8e773-6d5e-46f4-a212-b7a3b8035d84" providerId="ADAL" clId="{562AD389-AF8C-4484-ACD8-38D4FDE71C62}" dt="2022-10-20T11:25:52.692" v="2218" actId="47"/>
          <pc:sldLayoutMkLst>
            <pc:docMk/>
            <pc:sldMasterMk cId="1025161775" sldId="2147483678"/>
            <pc:sldLayoutMk cId="3223293930" sldId="2147483690"/>
          </pc:sldLayoutMkLst>
        </pc:sldLayoutChg>
      </pc:sldMasterChg>
      <pc:sldMasterChg chg="del delSldLayout">
        <pc:chgData name="Nina Hoppmann" userId="abf8e773-6d5e-46f4-a212-b7a3b8035d84" providerId="ADAL" clId="{562AD389-AF8C-4484-ACD8-38D4FDE71C62}" dt="2022-10-13T13:32:14.895" v="115" actId="47"/>
        <pc:sldMasterMkLst>
          <pc:docMk/>
          <pc:sldMasterMk cId="3051753292" sldId="2147483691"/>
        </pc:sldMasterMkLst>
        <pc:sldLayoutChg chg="del">
          <pc:chgData name="Nina Hoppmann" userId="abf8e773-6d5e-46f4-a212-b7a3b8035d84" providerId="ADAL" clId="{562AD389-AF8C-4484-ACD8-38D4FDE71C62}" dt="2022-10-13T13:32:14.895" v="115" actId="47"/>
          <pc:sldLayoutMkLst>
            <pc:docMk/>
            <pc:sldMasterMk cId="3051753292" sldId="2147483691"/>
            <pc:sldLayoutMk cId="1566741225" sldId="2147483692"/>
          </pc:sldLayoutMkLst>
        </pc:sldLayoutChg>
        <pc:sldLayoutChg chg="del">
          <pc:chgData name="Nina Hoppmann" userId="abf8e773-6d5e-46f4-a212-b7a3b8035d84" providerId="ADAL" clId="{562AD389-AF8C-4484-ACD8-38D4FDE71C62}" dt="2022-10-13T13:32:14.895" v="115" actId="47"/>
          <pc:sldLayoutMkLst>
            <pc:docMk/>
            <pc:sldMasterMk cId="3051753292" sldId="2147483691"/>
            <pc:sldLayoutMk cId="2538816402" sldId="2147483693"/>
          </pc:sldLayoutMkLst>
        </pc:sldLayoutChg>
        <pc:sldLayoutChg chg="del">
          <pc:chgData name="Nina Hoppmann" userId="abf8e773-6d5e-46f4-a212-b7a3b8035d84" providerId="ADAL" clId="{562AD389-AF8C-4484-ACD8-38D4FDE71C62}" dt="2022-10-13T13:32:14.895" v="115" actId="47"/>
          <pc:sldLayoutMkLst>
            <pc:docMk/>
            <pc:sldMasterMk cId="3051753292" sldId="2147483691"/>
            <pc:sldLayoutMk cId="3033996358" sldId="2147483694"/>
          </pc:sldLayoutMkLst>
        </pc:sldLayoutChg>
        <pc:sldLayoutChg chg="del">
          <pc:chgData name="Nina Hoppmann" userId="abf8e773-6d5e-46f4-a212-b7a3b8035d84" providerId="ADAL" clId="{562AD389-AF8C-4484-ACD8-38D4FDE71C62}" dt="2022-10-13T13:32:14.895" v="115" actId="47"/>
          <pc:sldLayoutMkLst>
            <pc:docMk/>
            <pc:sldMasterMk cId="3051753292" sldId="2147483691"/>
            <pc:sldLayoutMk cId="2836038039" sldId="2147483695"/>
          </pc:sldLayoutMkLst>
        </pc:sldLayoutChg>
        <pc:sldLayoutChg chg="del">
          <pc:chgData name="Nina Hoppmann" userId="abf8e773-6d5e-46f4-a212-b7a3b8035d84" providerId="ADAL" clId="{562AD389-AF8C-4484-ACD8-38D4FDE71C62}" dt="2022-10-13T13:32:14.895" v="115" actId="47"/>
          <pc:sldLayoutMkLst>
            <pc:docMk/>
            <pc:sldMasterMk cId="3051753292" sldId="2147483691"/>
            <pc:sldLayoutMk cId="2467533205" sldId="2147483696"/>
          </pc:sldLayoutMkLst>
        </pc:sldLayoutChg>
        <pc:sldLayoutChg chg="del">
          <pc:chgData name="Nina Hoppmann" userId="abf8e773-6d5e-46f4-a212-b7a3b8035d84" providerId="ADAL" clId="{562AD389-AF8C-4484-ACD8-38D4FDE71C62}" dt="2022-10-13T13:32:14.895" v="115" actId="47"/>
          <pc:sldLayoutMkLst>
            <pc:docMk/>
            <pc:sldMasterMk cId="3051753292" sldId="2147483691"/>
            <pc:sldLayoutMk cId="3447495886" sldId="2147483697"/>
          </pc:sldLayoutMkLst>
        </pc:sldLayoutChg>
      </pc:sldMasterChg>
    </pc:docChg>
  </pc:docChgLst>
  <pc:docChgLst>
    <pc:chgData name="María Hervás" userId="0f5ab8c4-13f4-4a0c-a602-529fab6371f8" providerId="ADAL" clId="{04D65A87-22A9-4C48-BEF8-4A28C6AA0EBD}"/>
    <pc:docChg chg="undo redo custSel addSld delSld modSld sldOrd delMainMaster">
      <pc:chgData name="María Hervás" userId="0f5ab8c4-13f4-4a0c-a602-529fab6371f8" providerId="ADAL" clId="{04D65A87-22A9-4C48-BEF8-4A28C6AA0EBD}" dt="2022-09-20T14:52:26.750" v="1772"/>
      <pc:docMkLst>
        <pc:docMk/>
      </pc:docMkLst>
      <pc:sldChg chg="add del">
        <pc:chgData name="María Hervás" userId="0f5ab8c4-13f4-4a0c-a602-529fab6371f8" providerId="ADAL" clId="{04D65A87-22A9-4C48-BEF8-4A28C6AA0EBD}" dt="2022-09-20T12:50:50.770" v="1771"/>
        <pc:sldMkLst>
          <pc:docMk/>
          <pc:sldMk cId="2963338788" sldId="267"/>
        </pc:sldMkLst>
      </pc:sldChg>
      <pc:sldChg chg="modSp mod">
        <pc:chgData name="María Hervás" userId="0f5ab8c4-13f4-4a0c-a602-529fab6371f8" providerId="ADAL" clId="{04D65A87-22A9-4C48-BEF8-4A28C6AA0EBD}" dt="2022-09-12T07:33:47.963" v="85"/>
        <pc:sldMkLst>
          <pc:docMk/>
          <pc:sldMk cId="1528701563" sldId="268"/>
        </pc:sldMkLst>
        <pc:spChg chg="mod">
          <ac:chgData name="María Hervás" userId="0f5ab8c4-13f4-4a0c-a602-529fab6371f8" providerId="ADAL" clId="{04D65A87-22A9-4C48-BEF8-4A28C6AA0EBD}" dt="2022-09-12T07:33:47.963" v="85"/>
          <ac:spMkLst>
            <pc:docMk/>
            <pc:sldMk cId="1528701563" sldId="268"/>
            <ac:spMk id="3" creationId="{BB75AFD3-8902-ED4C-85DF-96D1F705F834}"/>
          </ac:spMkLst>
        </pc:spChg>
      </pc:sldChg>
      <pc:sldChg chg="addSp modSp add">
        <pc:chgData name="María Hervás" userId="0f5ab8c4-13f4-4a0c-a602-529fab6371f8" providerId="ADAL" clId="{04D65A87-22A9-4C48-BEF8-4A28C6AA0EBD}" dt="2022-09-19T10:37:12.440" v="1384"/>
        <pc:sldMkLst>
          <pc:docMk/>
          <pc:sldMk cId="616872702" sldId="269"/>
        </pc:sldMkLst>
        <pc:picChg chg="add mod">
          <ac:chgData name="María Hervás" userId="0f5ab8c4-13f4-4a0c-a602-529fab6371f8" providerId="ADAL" clId="{04D65A87-22A9-4C48-BEF8-4A28C6AA0EBD}" dt="2022-09-19T10:37:12.440" v="1384"/>
          <ac:picMkLst>
            <pc:docMk/>
            <pc:sldMk cId="616872702" sldId="269"/>
            <ac:picMk id="3" creationId="{EA90A311-C924-835C-84CF-6918493EFE63}"/>
          </ac:picMkLst>
        </pc:picChg>
        <pc:picChg chg="add mod">
          <ac:chgData name="María Hervás" userId="0f5ab8c4-13f4-4a0c-a602-529fab6371f8" providerId="ADAL" clId="{04D65A87-22A9-4C48-BEF8-4A28C6AA0EBD}" dt="2022-09-19T10:37:12.440" v="1384"/>
          <ac:picMkLst>
            <pc:docMk/>
            <pc:sldMk cId="616872702" sldId="269"/>
            <ac:picMk id="4" creationId="{68CEA68F-5EE7-557C-3302-78FD83F6EFD9}"/>
          </ac:picMkLst>
        </pc:picChg>
      </pc:sldChg>
      <pc:sldChg chg="addSp modSp add">
        <pc:chgData name="María Hervás" userId="0f5ab8c4-13f4-4a0c-a602-529fab6371f8" providerId="ADAL" clId="{04D65A87-22A9-4C48-BEF8-4A28C6AA0EBD}" dt="2022-09-19T10:37:07.089" v="1383"/>
        <pc:sldMkLst>
          <pc:docMk/>
          <pc:sldMk cId="3539924168" sldId="270"/>
        </pc:sldMkLst>
        <pc:picChg chg="add mod">
          <ac:chgData name="María Hervás" userId="0f5ab8c4-13f4-4a0c-a602-529fab6371f8" providerId="ADAL" clId="{04D65A87-22A9-4C48-BEF8-4A28C6AA0EBD}" dt="2022-09-19T10:37:07.089" v="1383"/>
          <ac:picMkLst>
            <pc:docMk/>
            <pc:sldMk cId="3539924168" sldId="270"/>
            <ac:picMk id="4" creationId="{18F0FD74-E2A7-EC2D-1E53-8659E389E036}"/>
          </ac:picMkLst>
        </pc:picChg>
        <pc:picChg chg="add mod">
          <ac:chgData name="María Hervás" userId="0f5ab8c4-13f4-4a0c-a602-529fab6371f8" providerId="ADAL" clId="{04D65A87-22A9-4C48-BEF8-4A28C6AA0EBD}" dt="2022-09-19T10:37:07.089" v="1383"/>
          <ac:picMkLst>
            <pc:docMk/>
            <pc:sldMk cId="3539924168" sldId="270"/>
            <ac:picMk id="5" creationId="{AB5D2BB8-8C85-2B39-BDC2-0CC6E47C2A4C}"/>
          </ac:picMkLst>
        </pc:picChg>
      </pc:sldChg>
      <pc:sldChg chg="modSp mod">
        <pc:chgData name="María Hervás" userId="0f5ab8c4-13f4-4a0c-a602-529fab6371f8" providerId="ADAL" clId="{04D65A87-22A9-4C48-BEF8-4A28C6AA0EBD}" dt="2022-09-12T07:38:23.039" v="188" actId="27636"/>
        <pc:sldMkLst>
          <pc:docMk/>
          <pc:sldMk cId="2389805140" sldId="278"/>
        </pc:sldMkLst>
        <pc:spChg chg="mod">
          <ac:chgData name="María Hervás" userId="0f5ab8c4-13f4-4a0c-a602-529fab6371f8" providerId="ADAL" clId="{04D65A87-22A9-4C48-BEF8-4A28C6AA0EBD}" dt="2022-09-12T07:38:23.039" v="188" actId="27636"/>
          <ac:spMkLst>
            <pc:docMk/>
            <pc:sldMk cId="2389805140" sldId="278"/>
            <ac:spMk id="8" creationId="{DB577497-791C-59C9-E14D-4119F092368D}"/>
          </ac:spMkLst>
        </pc:spChg>
      </pc:sldChg>
      <pc:sldChg chg="modSp mod">
        <pc:chgData name="María Hervás" userId="0f5ab8c4-13f4-4a0c-a602-529fab6371f8" providerId="ADAL" clId="{04D65A87-22A9-4C48-BEF8-4A28C6AA0EBD}" dt="2022-09-20T11:21:09.356" v="1755" actId="27636"/>
        <pc:sldMkLst>
          <pc:docMk/>
          <pc:sldMk cId="2416609646" sldId="303"/>
        </pc:sldMkLst>
        <pc:spChg chg="mod">
          <ac:chgData name="María Hervás" userId="0f5ab8c4-13f4-4a0c-a602-529fab6371f8" providerId="ADAL" clId="{04D65A87-22A9-4C48-BEF8-4A28C6AA0EBD}" dt="2022-09-20T11:21:09.356" v="1755" actId="27636"/>
          <ac:spMkLst>
            <pc:docMk/>
            <pc:sldMk cId="2416609646" sldId="303"/>
            <ac:spMk id="3" creationId="{CC31523A-CB58-D14D-9115-7E9F7D66F22F}"/>
          </ac:spMkLst>
        </pc:spChg>
      </pc:sldChg>
      <pc:sldChg chg="modSp mod">
        <pc:chgData name="María Hervás" userId="0f5ab8c4-13f4-4a0c-a602-529fab6371f8" providerId="ADAL" clId="{04D65A87-22A9-4C48-BEF8-4A28C6AA0EBD}" dt="2022-09-14T07:10:38.571" v="248"/>
        <pc:sldMkLst>
          <pc:docMk/>
          <pc:sldMk cId="407493488" sldId="310"/>
        </pc:sldMkLst>
        <pc:spChg chg="mod">
          <ac:chgData name="María Hervás" userId="0f5ab8c4-13f4-4a0c-a602-529fab6371f8" providerId="ADAL" clId="{04D65A87-22A9-4C48-BEF8-4A28C6AA0EBD}" dt="2022-09-14T07:10:38.571" v="248"/>
          <ac:spMkLst>
            <pc:docMk/>
            <pc:sldMk cId="407493488" sldId="310"/>
            <ac:spMk id="8" creationId="{54BABEA5-12EB-8A47-B71D-9EC983F4869D}"/>
          </ac:spMkLst>
        </pc:spChg>
      </pc:sldChg>
      <pc:sldChg chg="addSp delSp modSp mod">
        <pc:chgData name="María Hervás" userId="0f5ab8c4-13f4-4a0c-a602-529fab6371f8" providerId="ADAL" clId="{04D65A87-22A9-4C48-BEF8-4A28C6AA0EBD}" dt="2022-09-12T07:36:26.437" v="113" actId="478"/>
        <pc:sldMkLst>
          <pc:docMk/>
          <pc:sldMk cId="394840601" sldId="543"/>
        </pc:sldMkLst>
        <pc:spChg chg="add del mod">
          <ac:chgData name="María Hervás" userId="0f5ab8c4-13f4-4a0c-a602-529fab6371f8" providerId="ADAL" clId="{04D65A87-22A9-4C48-BEF8-4A28C6AA0EBD}" dt="2022-09-12T07:36:26.437" v="113" actId="478"/>
          <ac:spMkLst>
            <pc:docMk/>
            <pc:sldMk cId="394840601" sldId="543"/>
            <ac:spMk id="3" creationId="{D72DAF2D-BB7D-FF94-A96D-E4143D2B8126}"/>
          </ac:spMkLst>
        </pc:spChg>
        <pc:spChg chg="mod">
          <ac:chgData name="María Hervás" userId="0f5ab8c4-13f4-4a0c-a602-529fab6371f8" providerId="ADAL" clId="{04D65A87-22A9-4C48-BEF8-4A28C6AA0EBD}" dt="2022-09-12T07:36:23.002" v="112" actId="1076"/>
          <ac:spMkLst>
            <pc:docMk/>
            <pc:sldMk cId="394840601" sldId="543"/>
            <ac:spMk id="8" creationId="{54BABEA5-12EB-8A47-B71D-9EC983F4869D}"/>
          </ac:spMkLst>
        </pc:spChg>
      </pc:sldChg>
      <pc:sldChg chg="addSp modSp mod">
        <pc:chgData name="María Hervás" userId="0f5ab8c4-13f4-4a0c-a602-529fab6371f8" providerId="ADAL" clId="{04D65A87-22A9-4C48-BEF8-4A28C6AA0EBD}" dt="2022-09-12T11:21:47.160" v="190" actId="27614"/>
        <pc:sldMkLst>
          <pc:docMk/>
          <pc:sldMk cId="2887527906" sldId="565"/>
        </pc:sldMkLst>
        <pc:picChg chg="add mod">
          <ac:chgData name="María Hervás" userId="0f5ab8c4-13f4-4a0c-a602-529fab6371f8" providerId="ADAL" clId="{04D65A87-22A9-4C48-BEF8-4A28C6AA0EBD}" dt="2022-09-12T11:21:47.160" v="190" actId="27614"/>
          <ac:picMkLst>
            <pc:docMk/>
            <pc:sldMk cId="2887527906" sldId="565"/>
            <ac:picMk id="3" creationId="{675B0BDD-F6F8-ECF1-154D-E907020642C2}"/>
          </ac:picMkLst>
        </pc:picChg>
      </pc:sldChg>
      <pc:sldChg chg="addSp delSp modSp mod">
        <pc:chgData name="María Hervás" userId="0f5ab8c4-13f4-4a0c-a602-529fab6371f8" providerId="ADAL" clId="{04D65A87-22A9-4C48-BEF8-4A28C6AA0EBD}" dt="2022-09-20T11:24:51.485" v="1760" actId="20577"/>
        <pc:sldMkLst>
          <pc:docMk/>
          <pc:sldMk cId="1202029963" sldId="569"/>
        </pc:sldMkLst>
        <pc:spChg chg="add del mod">
          <ac:chgData name="María Hervás" userId="0f5ab8c4-13f4-4a0c-a602-529fab6371f8" providerId="ADAL" clId="{04D65A87-22A9-4C48-BEF8-4A28C6AA0EBD}" dt="2022-09-15T11:20:54.309" v="816" actId="478"/>
          <ac:spMkLst>
            <pc:docMk/>
            <pc:sldMk cId="1202029963" sldId="569"/>
            <ac:spMk id="3" creationId="{567646BF-A053-36BD-A615-44CBE9B671BC}"/>
          </ac:spMkLst>
        </pc:spChg>
        <pc:spChg chg="mod">
          <ac:chgData name="María Hervás" userId="0f5ab8c4-13f4-4a0c-a602-529fab6371f8" providerId="ADAL" clId="{04D65A87-22A9-4C48-BEF8-4A28C6AA0EBD}" dt="2022-09-20T11:24:51.485" v="1760" actId="20577"/>
          <ac:spMkLst>
            <pc:docMk/>
            <pc:sldMk cId="1202029963" sldId="569"/>
            <ac:spMk id="7" creationId="{3D78649E-5863-1284-4491-0FDEE7C91F80}"/>
          </ac:spMkLst>
        </pc:spChg>
        <pc:spChg chg="mod">
          <ac:chgData name="María Hervás" userId="0f5ab8c4-13f4-4a0c-a602-529fab6371f8" providerId="ADAL" clId="{04D65A87-22A9-4C48-BEF8-4A28C6AA0EBD}" dt="2022-09-15T10:43:24.955" v="399" actId="1076"/>
          <ac:spMkLst>
            <pc:docMk/>
            <pc:sldMk cId="1202029963" sldId="569"/>
            <ac:spMk id="10" creationId="{383684F2-1A6F-5AFC-0874-477932D22E06}"/>
          </ac:spMkLst>
        </pc:spChg>
        <pc:picChg chg="add del mod modCrop">
          <ac:chgData name="María Hervás" userId="0f5ab8c4-13f4-4a0c-a602-529fab6371f8" providerId="ADAL" clId="{04D65A87-22A9-4C48-BEF8-4A28C6AA0EBD}" dt="2022-09-15T11:24:56.379" v="917" actId="478"/>
          <ac:picMkLst>
            <pc:docMk/>
            <pc:sldMk cId="1202029963" sldId="569"/>
            <ac:picMk id="5" creationId="{1E7387DC-277D-9A96-B155-0D14B683C649}"/>
          </ac:picMkLst>
        </pc:picChg>
        <pc:picChg chg="add mod">
          <ac:chgData name="María Hervás" userId="0f5ab8c4-13f4-4a0c-a602-529fab6371f8" providerId="ADAL" clId="{04D65A87-22A9-4C48-BEF8-4A28C6AA0EBD}" dt="2022-09-15T11:25:20.768" v="921" actId="1076"/>
          <ac:picMkLst>
            <pc:docMk/>
            <pc:sldMk cId="1202029963" sldId="569"/>
            <ac:picMk id="11" creationId="{D350274A-5DDC-C35F-6251-C1200EE990D5}"/>
          </ac:picMkLst>
        </pc:picChg>
      </pc:sldChg>
      <pc:sldChg chg="modSp mod">
        <pc:chgData name="María Hervás" userId="0f5ab8c4-13f4-4a0c-a602-529fab6371f8" providerId="ADAL" clId="{04D65A87-22A9-4C48-BEF8-4A28C6AA0EBD}" dt="2022-09-16T08:18:40.908" v="1380" actId="2710"/>
        <pc:sldMkLst>
          <pc:docMk/>
          <pc:sldMk cId="2345621018" sldId="584"/>
        </pc:sldMkLst>
        <pc:spChg chg="mod">
          <ac:chgData name="María Hervás" userId="0f5ab8c4-13f4-4a0c-a602-529fab6371f8" providerId="ADAL" clId="{04D65A87-22A9-4C48-BEF8-4A28C6AA0EBD}" dt="2022-09-16T08:18:40.908" v="1380" actId="2710"/>
          <ac:spMkLst>
            <pc:docMk/>
            <pc:sldMk cId="2345621018" sldId="584"/>
            <ac:spMk id="5" creationId="{6A67270A-F200-98CD-A888-312BBF8B590B}"/>
          </ac:spMkLst>
        </pc:spChg>
        <pc:spChg chg="mod">
          <ac:chgData name="María Hervás" userId="0f5ab8c4-13f4-4a0c-a602-529fab6371f8" providerId="ADAL" clId="{04D65A87-22A9-4C48-BEF8-4A28C6AA0EBD}" dt="2022-09-16T08:12:22.003" v="1348" actId="20577"/>
          <ac:spMkLst>
            <pc:docMk/>
            <pc:sldMk cId="2345621018" sldId="584"/>
            <ac:spMk id="8" creationId="{EE96FDCE-05E6-DF35-08A5-887F5090F6C6}"/>
          </ac:spMkLst>
        </pc:spChg>
      </pc:sldChg>
      <pc:sldChg chg="del">
        <pc:chgData name="María Hervás" userId="0f5ab8c4-13f4-4a0c-a602-529fab6371f8" providerId="ADAL" clId="{04D65A87-22A9-4C48-BEF8-4A28C6AA0EBD}" dt="2022-09-20T09:13:03.299" v="1729" actId="47"/>
        <pc:sldMkLst>
          <pc:docMk/>
          <pc:sldMk cId="164395923" sldId="671"/>
        </pc:sldMkLst>
      </pc:sldChg>
      <pc:sldChg chg="del">
        <pc:chgData name="María Hervás" userId="0f5ab8c4-13f4-4a0c-a602-529fab6371f8" providerId="ADAL" clId="{04D65A87-22A9-4C48-BEF8-4A28C6AA0EBD}" dt="2022-09-20T09:13:03.299" v="1729" actId="47"/>
        <pc:sldMkLst>
          <pc:docMk/>
          <pc:sldMk cId="1310188964" sldId="672"/>
        </pc:sldMkLst>
      </pc:sldChg>
      <pc:sldChg chg="modSp add mod ord">
        <pc:chgData name="María Hervás" userId="0f5ab8c4-13f4-4a0c-a602-529fab6371f8" providerId="ADAL" clId="{04D65A87-22A9-4C48-BEF8-4A28C6AA0EBD}" dt="2022-09-12T07:35:04.639" v="94"/>
        <pc:sldMkLst>
          <pc:docMk/>
          <pc:sldMk cId="3661882858" sldId="680"/>
        </pc:sldMkLst>
        <pc:spChg chg="mod">
          <ac:chgData name="María Hervás" userId="0f5ab8c4-13f4-4a0c-a602-529fab6371f8" providerId="ADAL" clId="{04D65A87-22A9-4C48-BEF8-4A28C6AA0EBD}" dt="2022-09-12T07:35:04.639" v="94"/>
          <ac:spMkLst>
            <pc:docMk/>
            <pc:sldMk cId="3661882858" sldId="680"/>
            <ac:spMk id="8" creationId="{54BABEA5-12EB-8A47-B71D-9EC983F4869D}"/>
          </ac:spMkLst>
        </pc:spChg>
      </pc:sldChg>
      <pc:sldChg chg="modSp add mod">
        <pc:chgData name="María Hervás" userId="0f5ab8c4-13f4-4a0c-a602-529fab6371f8" providerId="ADAL" clId="{04D65A87-22A9-4C48-BEF8-4A28C6AA0EBD}" dt="2022-09-15T09:11:48.623" v="376"/>
        <pc:sldMkLst>
          <pc:docMk/>
          <pc:sldMk cId="2632484316" sldId="681"/>
        </pc:sldMkLst>
        <pc:spChg chg="mod">
          <ac:chgData name="María Hervás" userId="0f5ab8c4-13f4-4a0c-a602-529fab6371f8" providerId="ADAL" clId="{04D65A87-22A9-4C48-BEF8-4A28C6AA0EBD}" dt="2022-09-15T09:11:48.623" v="376"/>
          <ac:spMkLst>
            <pc:docMk/>
            <pc:sldMk cId="2632484316" sldId="681"/>
            <ac:spMk id="8" creationId="{54BABEA5-12EB-8A47-B71D-9EC983F4869D}"/>
          </ac:spMkLst>
        </pc:spChg>
      </pc:sldChg>
      <pc:sldChg chg="addSp modSp add del mod">
        <pc:chgData name="María Hervás" userId="0f5ab8c4-13f4-4a0c-a602-529fab6371f8" providerId="ADAL" clId="{04D65A87-22A9-4C48-BEF8-4A28C6AA0EBD}" dt="2022-09-20T08:02:20.958" v="1686" actId="47"/>
        <pc:sldMkLst>
          <pc:docMk/>
          <pc:sldMk cId="2963152380" sldId="682"/>
        </pc:sldMkLst>
        <pc:spChg chg="add mod">
          <ac:chgData name="María Hervás" userId="0f5ab8c4-13f4-4a0c-a602-529fab6371f8" providerId="ADAL" clId="{04D65A87-22A9-4C48-BEF8-4A28C6AA0EBD}" dt="2022-09-20T07:44:37.671" v="1608" actId="207"/>
          <ac:spMkLst>
            <pc:docMk/>
            <pc:sldMk cId="2963152380" sldId="682"/>
            <ac:spMk id="2" creationId="{9CBEDED4-24B9-7F4B-C2A9-63E8C2142206}"/>
          </ac:spMkLst>
        </pc:spChg>
        <pc:spChg chg="mod">
          <ac:chgData name="María Hervás" userId="0f5ab8c4-13f4-4a0c-a602-529fab6371f8" providerId="ADAL" clId="{04D65A87-22A9-4C48-BEF8-4A28C6AA0EBD}" dt="2022-09-15T13:28:40.942" v="1189" actId="14100"/>
          <ac:spMkLst>
            <pc:docMk/>
            <pc:sldMk cId="2963152380" sldId="682"/>
            <ac:spMk id="7" creationId="{3D78649E-5863-1284-4491-0FDEE7C91F80}"/>
          </ac:spMkLst>
        </pc:spChg>
        <pc:spChg chg="mod">
          <ac:chgData name="María Hervás" userId="0f5ab8c4-13f4-4a0c-a602-529fab6371f8" providerId="ADAL" clId="{04D65A87-22A9-4C48-BEF8-4A28C6AA0EBD}" dt="2022-09-15T11:56:52.901" v="973" actId="20577"/>
          <ac:spMkLst>
            <pc:docMk/>
            <pc:sldMk cId="2963152380" sldId="682"/>
            <ac:spMk id="10" creationId="{383684F2-1A6F-5AFC-0874-477932D22E06}"/>
          </ac:spMkLst>
        </pc:spChg>
        <pc:picChg chg="add mod">
          <ac:chgData name="María Hervás" userId="0f5ab8c4-13f4-4a0c-a602-529fab6371f8" providerId="ADAL" clId="{04D65A87-22A9-4C48-BEF8-4A28C6AA0EBD}" dt="2022-09-15T13:28:44.287" v="1190" actId="14100"/>
          <ac:picMkLst>
            <pc:docMk/>
            <pc:sldMk cId="2963152380" sldId="682"/>
            <ac:picMk id="3" creationId="{1ACC9536-ECB8-2B9A-B450-E03B77B1029E}"/>
          </ac:picMkLst>
        </pc:picChg>
      </pc:sldChg>
      <pc:sldChg chg="add">
        <pc:chgData name="María Hervás" userId="0f5ab8c4-13f4-4a0c-a602-529fab6371f8" providerId="ADAL" clId="{04D65A87-22A9-4C48-BEF8-4A28C6AA0EBD}" dt="2022-09-19T10:36:50.350" v="1382"/>
        <pc:sldMkLst>
          <pc:docMk/>
          <pc:sldMk cId="3544553647" sldId="683"/>
        </pc:sldMkLst>
      </pc:sldChg>
      <pc:sldChg chg="addSp modSp add">
        <pc:chgData name="María Hervás" userId="0f5ab8c4-13f4-4a0c-a602-529fab6371f8" providerId="ADAL" clId="{04D65A87-22A9-4C48-BEF8-4A28C6AA0EBD}" dt="2022-09-19T10:37:17.681" v="1385"/>
        <pc:sldMkLst>
          <pc:docMk/>
          <pc:sldMk cId="3429617595" sldId="684"/>
        </pc:sldMkLst>
        <pc:picChg chg="add mod">
          <ac:chgData name="María Hervás" userId="0f5ab8c4-13f4-4a0c-a602-529fab6371f8" providerId="ADAL" clId="{04D65A87-22A9-4C48-BEF8-4A28C6AA0EBD}" dt="2022-09-19T10:37:17.681" v="1385"/>
          <ac:picMkLst>
            <pc:docMk/>
            <pc:sldMk cId="3429617595" sldId="684"/>
            <ac:picMk id="3" creationId="{B71A83A6-CA63-C8A2-8229-26B7F2C75514}"/>
          </ac:picMkLst>
        </pc:picChg>
        <pc:picChg chg="add mod">
          <ac:chgData name="María Hervás" userId="0f5ab8c4-13f4-4a0c-a602-529fab6371f8" providerId="ADAL" clId="{04D65A87-22A9-4C48-BEF8-4A28C6AA0EBD}" dt="2022-09-19T10:37:17.681" v="1385"/>
          <ac:picMkLst>
            <pc:docMk/>
            <pc:sldMk cId="3429617595" sldId="684"/>
            <ac:picMk id="4" creationId="{BD3A5FA0-DE39-E80D-1931-4B9002F3839D}"/>
          </ac:picMkLst>
        </pc:picChg>
      </pc:sldChg>
      <pc:sldChg chg="addSp delSp modSp new mod">
        <pc:chgData name="María Hervás" userId="0f5ab8c4-13f4-4a0c-a602-529fab6371f8" providerId="ADAL" clId="{04D65A87-22A9-4C48-BEF8-4A28C6AA0EBD}" dt="2022-09-20T08:35:30.417" v="1709"/>
        <pc:sldMkLst>
          <pc:docMk/>
          <pc:sldMk cId="3719384027" sldId="685"/>
        </pc:sldMkLst>
        <pc:spChg chg="del">
          <ac:chgData name="María Hervás" userId="0f5ab8c4-13f4-4a0c-a602-529fab6371f8" providerId="ADAL" clId="{04D65A87-22A9-4C48-BEF8-4A28C6AA0EBD}" dt="2022-09-20T07:17:47.145" v="1387"/>
          <ac:spMkLst>
            <pc:docMk/>
            <pc:sldMk cId="3719384027" sldId="685"/>
            <ac:spMk id="2" creationId="{7A07BF7C-B710-B345-4152-60E6B0D4A43D}"/>
          </ac:spMkLst>
        </pc:spChg>
        <pc:spChg chg="del">
          <ac:chgData name="María Hervás" userId="0f5ab8c4-13f4-4a0c-a602-529fab6371f8" providerId="ADAL" clId="{04D65A87-22A9-4C48-BEF8-4A28C6AA0EBD}" dt="2022-09-20T07:19:16.972" v="1400"/>
          <ac:spMkLst>
            <pc:docMk/>
            <pc:sldMk cId="3719384027" sldId="685"/>
            <ac:spMk id="3" creationId="{EDA103B3-0077-3C90-AD11-799E7EF2C3AE}"/>
          </ac:spMkLst>
        </pc:spChg>
        <pc:spChg chg="add mod">
          <ac:chgData name="María Hervás" userId="0f5ab8c4-13f4-4a0c-a602-529fab6371f8" providerId="ADAL" clId="{04D65A87-22A9-4C48-BEF8-4A28C6AA0EBD}" dt="2022-09-20T07:23:30.659" v="1443" actId="1076"/>
          <ac:spMkLst>
            <pc:docMk/>
            <pc:sldMk cId="3719384027" sldId="685"/>
            <ac:spMk id="4" creationId="{51F691CC-7A84-B07A-76A6-4BCDC82FB656}"/>
          </ac:spMkLst>
        </pc:spChg>
        <pc:spChg chg="add mod">
          <ac:chgData name="María Hervás" userId="0f5ab8c4-13f4-4a0c-a602-529fab6371f8" providerId="ADAL" clId="{04D65A87-22A9-4C48-BEF8-4A28C6AA0EBD}" dt="2022-09-20T08:35:30.417" v="1709"/>
          <ac:spMkLst>
            <pc:docMk/>
            <pc:sldMk cId="3719384027" sldId="685"/>
            <ac:spMk id="6" creationId="{03CE1182-084E-A3C7-E149-B33A1F91D3EA}"/>
          </ac:spMkLst>
        </pc:spChg>
        <pc:picChg chg="add mod">
          <ac:chgData name="María Hervás" userId="0f5ab8c4-13f4-4a0c-a602-529fab6371f8" providerId="ADAL" clId="{04D65A87-22A9-4C48-BEF8-4A28C6AA0EBD}" dt="2022-09-20T07:20:19.901" v="1414" actId="14100"/>
          <ac:picMkLst>
            <pc:docMk/>
            <pc:sldMk cId="3719384027" sldId="685"/>
            <ac:picMk id="5" creationId="{45B6D413-1BB7-7DF9-0D7B-D160DBAF48A1}"/>
          </ac:picMkLst>
        </pc:picChg>
        <pc:picChg chg="add mod">
          <ac:chgData name="María Hervás" userId="0f5ab8c4-13f4-4a0c-a602-529fab6371f8" providerId="ADAL" clId="{04D65A87-22A9-4C48-BEF8-4A28C6AA0EBD}" dt="2022-09-20T07:44:02.192" v="1601"/>
          <ac:picMkLst>
            <pc:docMk/>
            <pc:sldMk cId="3719384027" sldId="685"/>
            <ac:picMk id="7" creationId="{3FE80C4D-0CBA-A4C0-E842-C02AD5588698}"/>
          </ac:picMkLst>
        </pc:picChg>
        <pc:picChg chg="add mod">
          <ac:chgData name="María Hervás" userId="0f5ab8c4-13f4-4a0c-a602-529fab6371f8" providerId="ADAL" clId="{04D65A87-22A9-4C48-BEF8-4A28C6AA0EBD}" dt="2022-09-20T07:44:02.192" v="1601"/>
          <ac:picMkLst>
            <pc:docMk/>
            <pc:sldMk cId="3719384027" sldId="685"/>
            <ac:picMk id="8" creationId="{404FE1E3-AC54-9EDD-69B0-FC3BB0734564}"/>
          </ac:picMkLst>
        </pc:picChg>
      </pc:sldChg>
      <pc:sldChg chg="addSp delSp modSp add mod">
        <pc:chgData name="María Hervás" userId="0f5ab8c4-13f4-4a0c-a602-529fab6371f8" providerId="ADAL" clId="{04D65A87-22A9-4C48-BEF8-4A28C6AA0EBD}" dt="2022-09-20T12:02:43.024" v="1770" actId="1076"/>
        <pc:sldMkLst>
          <pc:docMk/>
          <pc:sldMk cId="197932039" sldId="686"/>
        </pc:sldMkLst>
        <pc:spChg chg="add del mod">
          <ac:chgData name="María Hervás" userId="0f5ab8c4-13f4-4a0c-a602-529fab6371f8" providerId="ADAL" clId="{04D65A87-22A9-4C48-BEF8-4A28C6AA0EBD}" dt="2022-09-20T12:02:43.024" v="1770" actId="1076"/>
          <ac:spMkLst>
            <pc:docMk/>
            <pc:sldMk cId="197932039" sldId="686"/>
            <ac:spMk id="2" creationId="{8A9126C1-6291-C7E8-5991-B50FDC518A95}"/>
          </ac:spMkLst>
        </pc:spChg>
        <pc:spChg chg="add del mod">
          <ac:chgData name="María Hervás" userId="0f5ab8c4-13f4-4a0c-a602-529fab6371f8" providerId="ADAL" clId="{04D65A87-22A9-4C48-BEF8-4A28C6AA0EBD}" dt="2022-09-20T07:26:10.450" v="1448"/>
          <ac:spMkLst>
            <pc:docMk/>
            <pc:sldMk cId="197932039" sldId="686"/>
            <ac:spMk id="3" creationId="{D005D623-0CEA-4B47-C72C-469A619F0B5F}"/>
          </ac:spMkLst>
        </pc:spChg>
        <pc:spChg chg="mod">
          <ac:chgData name="María Hervás" userId="0f5ab8c4-13f4-4a0c-a602-529fab6371f8" providerId="ADAL" clId="{04D65A87-22A9-4C48-BEF8-4A28C6AA0EBD}" dt="2022-09-20T07:48:01.438" v="1627" actId="1076"/>
          <ac:spMkLst>
            <pc:docMk/>
            <pc:sldMk cId="197932039" sldId="686"/>
            <ac:spMk id="4" creationId="{51F691CC-7A84-B07A-76A6-4BCDC82FB656}"/>
          </ac:spMkLst>
        </pc:spChg>
        <pc:spChg chg="del">
          <ac:chgData name="María Hervás" userId="0f5ab8c4-13f4-4a0c-a602-529fab6371f8" providerId="ADAL" clId="{04D65A87-22A9-4C48-BEF8-4A28C6AA0EBD}" dt="2022-09-20T07:25:10.188" v="1445" actId="478"/>
          <ac:spMkLst>
            <pc:docMk/>
            <pc:sldMk cId="197932039" sldId="686"/>
            <ac:spMk id="6" creationId="{03CE1182-084E-A3C7-E149-B33A1F91D3EA}"/>
          </ac:spMkLst>
        </pc:spChg>
        <pc:spChg chg="add del mod">
          <ac:chgData name="María Hervás" userId="0f5ab8c4-13f4-4a0c-a602-529fab6371f8" providerId="ADAL" clId="{04D65A87-22A9-4C48-BEF8-4A28C6AA0EBD}" dt="2022-09-20T07:26:10.450" v="1448"/>
          <ac:spMkLst>
            <pc:docMk/>
            <pc:sldMk cId="197932039" sldId="686"/>
            <ac:spMk id="7" creationId="{5D9081A7-C3AA-4DD0-7BBA-ECCFC6C75FF7}"/>
          </ac:spMkLst>
        </pc:spChg>
        <pc:spChg chg="add del mod">
          <ac:chgData name="María Hervás" userId="0f5ab8c4-13f4-4a0c-a602-529fab6371f8" providerId="ADAL" clId="{04D65A87-22A9-4C48-BEF8-4A28C6AA0EBD}" dt="2022-09-20T07:26:10.450" v="1448"/>
          <ac:spMkLst>
            <pc:docMk/>
            <pc:sldMk cId="197932039" sldId="686"/>
            <ac:spMk id="8" creationId="{C1F77DB1-4590-F1C3-B3FD-B3E1CDE70D73}"/>
          </ac:spMkLst>
        </pc:spChg>
        <pc:spChg chg="add del mod">
          <ac:chgData name="María Hervás" userId="0f5ab8c4-13f4-4a0c-a602-529fab6371f8" providerId="ADAL" clId="{04D65A87-22A9-4C48-BEF8-4A28C6AA0EBD}" dt="2022-09-20T07:26:10.450" v="1448"/>
          <ac:spMkLst>
            <pc:docMk/>
            <pc:sldMk cId="197932039" sldId="686"/>
            <ac:spMk id="9" creationId="{77C82E08-DF8F-DF83-B1A1-88FFF7DA6E0D}"/>
          </ac:spMkLst>
        </pc:spChg>
        <pc:spChg chg="add del mod">
          <ac:chgData name="María Hervás" userId="0f5ab8c4-13f4-4a0c-a602-529fab6371f8" providerId="ADAL" clId="{04D65A87-22A9-4C48-BEF8-4A28C6AA0EBD}" dt="2022-09-20T07:26:10.450" v="1448"/>
          <ac:spMkLst>
            <pc:docMk/>
            <pc:sldMk cId="197932039" sldId="686"/>
            <ac:spMk id="10" creationId="{1D365175-034E-533A-DD2B-4D603354CB42}"/>
          </ac:spMkLst>
        </pc:spChg>
        <pc:spChg chg="add del mod">
          <ac:chgData name="María Hervás" userId="0f5ab8c4-13f4-4a0c-a602-529fab6371f8" providerId="ADAL" clId="{04D65A87-22A9-4C48-BEF8-4A28C6AA0EBD}" dt="2022-09-20T07:26:10.450" v="1448"/>
          <ac:spMkLst>
            <pc:docMk/>
            <pc:sldMk cId="197932039" sldId="686"/>
            <ac:spMk id="12" creationId="{A8D19141-38B2-EFAB-6340-407B4D038D43}"/>
          </ac:spMkLst>
        </pc:spChg>
        <pc:spChg chg="add del mod">
          <ac:chgData name="María Hervás" userId="0f5ab8c4-13f4-4a0c-a602-529fab6371f8" providerId="ADAL" clId="{04D65A87-22A9-4C48-BEF8-4A28C6AA0EBD}" dt="2022-09-20T07:26:10.450" v="1448"/>
          <ac:spMkLst>
            <pc:docMk/>
            <pc:sldMk cId="197932039" sldId="686"/>
            <ac:spMk id="13" creationId="{4FE71BDC-9648-6289-42AB-5AC633D02304}"/>
          </ac:spMkLst>
        </pc:spChg>
        <pc:spChg chg="add del mod">
          <ac:chgData name="María Hervás" userId="0f5ab8c4-13f4-4a0c-a602-529fab6371f8" providerId="ADAL" clId="{04D65A87-22A9-4C48-BEF8-4A28C6AA0EBD}" dt="2022-09-20T07:26:14.309" v="1450"/>
          <ac:spMkLst>
            <pc:docMk/>
            <pc:sldMk cId="197932039" sldId="686"/>
            <ac:spMk id="19" creationId="{76F653EB-2285-1A24-E26F-BC4679FE37F1}"/>
          </ac:spMkLst>
        </pc:spChg>
        <pc:spChg chg="add del mod">
          <ac:chgData name="María Hervás" userId="0f5ab8c4-13f4-4a0c-a602-529fab6371f8" providerId="ADAL" clId="{04D65A87-22A9-4C48-BEF8-4A28C6AA0EBD}" dt="2022-09-20T07:26:14.309" v="1450"/>
          <ac:spMkLst>
            <pc:docMk/>
            <pc:sldMk cId="197932039" sldId="686"/>
            <ac:spMk id="20" creationId="{9240013D-6F0D-8EAA-D8F1-FE2C19503631}"/>
          </ac:spMkLst>
        </pc:spChg>
        <pc:spChg chg="add del mod">
          <ac:chgData name="María Hervás" userId="0f5ab8c4-13f4-4a0c-a602-529fab6371f8" providerId="ADAL" clId="{04D65A87-22A9-4C48-BEF8-4A28C6AA0EBD}" dt="2022-09-20T07:26:14.309" v="1450"/>
          <ac:spMkLst>
            <pc:docMk/>
            <pc:sldMk cId="197932039" sldId="686"/>
            <ac:spMk id="21" creationId="{24E9EC0D-0004-65CD-8EFF-2BA23EC0F46D}"/>
          </ac:spMkLst>
        </pc:spChg>
        <pc:spChg chg="add del mod">
          <ac:chgData name="María Hervás" userId="0f5ab8c4-13f4-4a0c-a602-529fab6371f8" providerId="ADAL" clId="{04D65A87-22A9-4C48-BEF8-4A28C6AA0EBD}" dt="2022-09-20T07:26:14.309" v="1450"/>
          <ac:spMkLst>
            <pc:docMk/>
            <pc:sldMk cId="197932039" sldId="686"/>
            <ac:spMk id="22" creationId="{50E99A8D-7783-3584-3258-3FF9CC353BE4}"/>
          </ac:spMkLst>
        </pc:spChg>
        <pc:spChg chg="add del mod">
          <ac:chgData name="María Hervás" userId="0f5ab8c4-13f4-4a0c-a602-529fab6371f8" providerId="ADAL" clId="{04D65A87-22A9-4C48-BEF8-4A28C6AA0EBD}" dt="2022-09-20T07:26:14.309" v="1450"/>
          <ac:spMkLst>
            <pc:docMk/>
            <pc:sldMk cId="197932039" sldId="686"/>
            <ac:spMk id="23" creationId="{3F740E4B-1F14-A2A3-092C-E890B4753ED6}"/>
          </ac:spMkLst>
        </pc:spChg>
        <pc:spChg chg="add del mod">
          <ac:chgData name="María Hervás" userId="0f5ab8c4-13f4-4a0c-a602-529fab6371f8" providerId="ADAL" clId="{04D65A87-22A9-4C48-BEF8-4A28C6AA0EBD}" dt="2022-09-20T07:26:14.309" v="1450"/>
          <ac:spMkLst>
            <pc:docMk/>
            <pc:sldMk cId="197932039" sldId="686"/>
            <ac:spMk id="25" creationId="{D8C669C6-1216-11D1-4743-604F69B04CC9}"/>
          </ac:spMkLst>
        </pc:spChg>
        <pc:spChg chg="add del mod">
          <ac:chgData name="María Hervás" userId="0f5ab8c4-13f4-4a0c-a602-529fab6371f8" providerId="ADAL" clId="{04D65A87-22A9-4C48-BEF8-4A28C6AA0EBD}" dt="2022-09-20T07:26:14.309" v="1450"/>
          <ac:spMkLst>
            <pc:docMk/>
            <pc:sldMk cId="197932039" sldId="686"/>
            <ac:spMk id="26" creationId="{A36F12CD-EADC-F418-5CC6-6C5326EB5B6E}"/>
          </ac:spMkLst>
        </pc:spChg>
        <pc:spChg chg="add del mod">
          <ac:chgData name="María Hervás" userId="0f5ab8c4-13f4-4a0c-a602-529fab6371f8" providerId="ADAL" clId="{04D65A87-22A9-4C48-BEF8-4A28C6AA0EBD}" dt="2022-09-20T07:26:24.422" v="1452"/>
          <ac:spMkLst>
            <pc:docMk/>
            <pc:sldMk cId="197932039" sldId="686"/>
            <ac:spMk id="32" creationId="{81AFF720-4229-FEE7-B0A9-9490B7B34422}"/>
          </ac:spMkLst>
        </pc:spChg>
        <pc:spChg chg="add del mod">
          <ac:chgData name="María Hervás" userId="0f5ab8c4-13f4-4a0c-a602-529fab6371f8" providerId="ADAL" clId="{04D65A87-22A9-4C48-BEF8-4A28C6AA0EBD}" dt="2022-09-20T07:26:24.422" v="1452"/>
          <ac:spMkLst>
            <pc:docMk/>
            <pc:sldMk cId="197932039" sldId="686"/>
            <ac:spMk id="33" creationId="{9E578229-B5EF-D066-F3CB-BDE1266940C3}"/>
          </ac:spMkLst>
        </pc:spChg>
        <pc:spChg chg="add del mod">
          <ac:chgData name="María Hervás" userId="0f5ab8c4-13f4-4a0c-a602-529fab6371f8" providerId="ADAL" clId="{04D65A87-22A9-4C48-BEF8-4A28C6AA0EBD}" dt="2022-09-20T07:26:24.422" v="1452"/>
          <ac:spMkLst>
            <pc:docMk/>
            <pc:sldMk cId="197932039" sldId="686"/>
            <ac:spMk id="34" creationId="{034AC4FA-3AFC-5406-5A6A-0946056E2270}"/>
          </ac:spMkLst>
        </pc:spChg>
        <pc:spChg chg="add del mod">
          <ac:chgData name="María Hervás" userId="0f5ab8c4-13f4-4a0c-a602-529fab6371f8" providerId="ADAL" clId="{04D65A87-22A9-4C48-BEF8-4A28C6AA0EBD}" dt="2022-09-20T07:26:24.422" v="1452"/>
          <ac:spMkLst>
            <pc:docMk/>
            <pc:sldMk cId="197932039" sldId="686"/>
            <ac:spMk id="35" creationId="{4D70B568-B3DA-D8E8-DBE9-17534C55BC65}"/>
          </ac:spMkLst>
        </pc:spChg>
        <pc:spChg chg="add del mod">
          <ac:chgData name="María Hervás" userId="0f5ab8c4-13f4-4a0c-a602-529fab6371f8" providerId="ADAL" clId="{04D65A87-22A9-4C48-BEF8-4A28C6AA0EBD}" dt="2022-09-20T07:26:24.422" v="1452"/>
          <ac:spMkLst>
            <pc:docMk/>
            <pc:sldMk cId="197932039" sldId="686"/>
            <ac:spMk id="36" creationId="{F88AE78D-5AE4-ACE8-8C32-AFE1E97AFBBC}"/>
          </ac:spMkLst>
        </pc:spChg>
        <pc:spChg chg="add del mod">
          <ac:chgData name="María Hervás" userId="0f5ab8c4-13f4-4a0c-a602-529fab6371f8" providerId="ADAL" clId="{04D65A87-22A9-4C48-BEF8-4A28C6AA0EBD}" dt="2022-09-20T07:26:24.422" v="1452"/>
          <ac:spMkLst>
            <pc:docMk/>
            <pc:sldMk cId="197932039" sldId="686"/>
            <ac:spMk id="38" creationId="{03B4B45A-7599-292B-FA51-EE08060E678C}"/>
          </ac:spMkLst>
        </pc:spChg>
        <pc:spChg chg="add del mod">
          <ac:chgData name="María Hervás" userId="0f5ab8c4-13f4-4a0c-a602-529fab6371f8" providerId="ADAL" clId="{04D65A87-22A9-4C48-BEF8-4A28C6AA0EBD}" dt="2022-09-20T07:26:24.422" v="1452"/>
          <ac:spMkLst>
            <pc:docMk/>
            <pc:sldMk cId="197932039" sldId="686"/>
            <ac:spMk id="39" creationId="{15077661-D49A-93D5-8EB7-1A99E2914602}"/>
          </ac:spMkLst>
        </pc:spChg>
        <pc:spChg chg="add del mod">
          <ac:chgData name="María Hervás" userId="0f5ab8c4-13f4-4a0c-a602-529fab6371f8" providerId="ADAL" clId="{04D65A87-22A9-4C48-BEF8-4A28C6AA0EBD}" dt="2022-09-20T07:27:30.055" v="1459"/>
          <ac:spMkLst>
            <pc:docMk/>
            <pc:sldMk cId="197932039" sldId="686"/>
            <ac:spMk id="45" creationId="{4381DAA5-0F15-F128-763C-77F295EFE45B}"/>
          </ac:spMkLst>
        </pc:spChg>
        <pc:spChg chg="add mod">
          <ac:chgData name="María Hervás" userId="0f5ab8c4-13f4-4a0c-a602-529fab6371f8" providerId="ADAL" clId="{04D65A87-22A9-4C48-BEF8-4A28C6AA0EBD}" dt="2022-09-20T08:47:20.389" v="1717" actId="1076"/>
          <ac:spMkLst>
            <pc:docMk/>
            <pc:sldMk cId="197932039" sldId="686"/>
            <ac:spMk id="53" creationId="{D9DF18E3-3A59-CCAA-F826-0DD37CC9D443}"/>
          </ac:spMkLst>
        </pc:spChg>
        <pc:picChg chg="del">
          <ac:chgData name="María Hervás" userId="0f5ab8c4-13f4-4a0c-a602-529fab6371f8" providerId="ADAL" clId="{04D65A87-22A9-4C48-BEF8-4A28C6AA0EBD}" dt="2022-09-20T07:25:10.981" v="1446" actId="478"/>
          <ac:picMkLst>
            <pc:docMk/>
            <pc:sldMk cId="197932039" sldId="686"/>
            <ac:picMk id="5" creationId="{45B6D413-1BB7-7DF9-0D7B-D160DBAF48A1}"/>
          </ac:picMkLst>
        </pc:picChg>
        <pc:picChg chg="add del mod">
          <ac:chgData name="María Hervás" userId="0f5ab8c4-13f4-4a0c-a602-529fab6371f8" providerId="ADAL" clId="{04D65A87-22A9-4C48-BEF8-4A28C6AA0EBD}" dt="2022-09-20T07:26:10.450" v="1448"/>
          <ac:picMkLst>
            <pc:docMk/>
            <pc:sldMk cId="197932039" sldId="686"/>
            <ac:picMk id="11" creationId="{F6BBD353-7D6E-0263-ACC1-EF99183220C0}"/>
          </ac:picMkLst>
        </pc:picChg>
        <pc:picChg chg="add del mod">
          <ac:chgData name="María Hervás" userId="0f5ab8c4-13f4-4a0c-a602-529fab6371f8" providerId="ADAL" clId="{04D65A87-22A9-4C48-BEF8-4A28C6AA0EBD}" dt="2022-09-20T07:26:10.450" v="1448"/>
          <ac:picMkLst>
            <pc:docMk/>
            <pc:sldMk cId="197932039" sldId="686"/>
            <ac:picMk id="14" creationId="{7ED86B0F-D8E4-811F-2296-2DC0876CAE16}"/>
          </ac:picMkLst>
        </pc:picChg>
        <pc:picChg chg="add del mod">
          <ac:chgData name="María Hervás" userId="0f5ab8c4-13f4-4a0c-a602-529fab6371f8" providerId="ADAL" clId="{04D65A87-22A9-4C48-BEF8-4A28C6AA0EBD}" dt="2022-09-20T07:26:10.450" v="1448"/>
          <ac:picMkLst>
            <pc:docMk/>
            <pc:sldMk cId="197932039" sldId="686"/>
            <ac:picMk id="15" creationId="{ABEB7E88-A4D4-9FA8-39E5-83B3DCAF16A5}"/>
          </ac:picMkLst>
        </pc:picChg>
        <pc:picChg chg="add del mod">
          <ac:chgData name="María Hervás" userId="0f5ab8c4-13f4-4a0c-a602-529fab6371f8" providerId="ADAL" clId="{04D65A87-22A9-4C48-BEF8-4A28C6AA0EBD}" dt="2022-09-20T07:26:10.450" v="1448"/>
          <ac:picMkLst>
            <pc:docMk/>
            <pc:sldMk cId="197932039" sldId="686"/>
            <ac:picMk id="16" creationId="{3CA6DF24-328B-A163-EBC6-3C1A79953A1E}"/>
          </ac:picMkLst>
        </pc:picChg>
        <pc:picChg chg="add del mod">
          <ac:chgData name="María Hervás" userId="0f5ab8c4-13f4-4a0c-a602-529fab6371f8" providerId="ADAL" clId="{04D65A87-22A9-4C48-BEF8-4A28C6AA0EBD}" dt="2022-09-20T07:26:10.450" v="1448"/>
          <ac:picMkLst>
            <pc:docMk/>
            <pc:sldMk cId="197932039" sldId="686"/>
            <ac:picMk id="17" creationId="{E7C252A8-F928-0103-B2B2-EE01D182EBEA}"/>
          </ac:picMkLst>
        </pc:picChg>
        <pc:picChg chg="add del mod">
          <ac:chgData name="María Hervás" userId="0f5ab8c4-13f4-4a0c-a602-529fab6371f8" providerId="ADAL" clId="{04D65A87-22A9-4C48-BEF8-4A28C6AA0EBD}" dt="2022-09-20T07:26:10.450" v="1448"/>
          <ac:picMkLst>
            <pc:docMk/>
            <pc:sldMk cId="197932039" sldId="686"/>
            <ac:picMk id="18" creationId="{1F903A67-2ACE-8931-6ADB-09DFB024472C}"/>
          </ac:picMkLst>
        </pc:picChg>
        <pc:picChg chg="add del mod">
          <ac:chgData name="María Hervás" userId="0f5ab8c4-13f4-4a0c-a602-529fab6371f8" providerId="ADAL" clId="{04D65A87-22A9-4C48-BEF8-4A28C6AA0EBD}" dt="2022-09-20T07:26:14.309" v="1450"/>
          <ac:picMkLst>
            <pc:docMk/>
            <pc:sldMk cId="197932039" sldId="686"/>
            <ac:picMk id="24" creationId="{59D32F7D-1376-6E50-D6B2-ED266F7FD06E}"/>
          </ac:picMkLst>
        </pc:picChg>
        <pc:picChg chg="add del mod">
          <ac:chgData name="María Hervás" userId="0f5ab8c4-13f4-4a0c-a602-529fab6371f8" providerId="ADAL" clId="{04D65A87-22A9-4C48-BEF8-4A28C6AA0EBD}" dt="2022-09-20T07:26:14.309" v="1450"/>
          <ac:picMkLst>
            <pc:docMk/>
            <pc:sldMk cId="197932039" sldId="686"/>
            <ac:picMk id="27" creationId="{8661B133-92F6-C5BB-0720-4D4D3B57587E}"/>
          </ac:picMkLst>
        </pc:picChg>
        <pc:picChg chg="add del mod">
          <ac:chgData name="María Hervás" userId="0f5ab8c4-13f4-4a0c-a602-529fab6371f8" providerId="ADAL" clId="{04D65A87-22A9-4C48-BEF8-4A28C6AA0EBD}" dt="2022-09-20T07:26:14.309" v="1450"/>
          <ac:picMkLst>
            <pc:docMk/>
            <pc:sldMk cId="197932039" sldId="686"/>
            <ac:picMk id="28" creationId="{31389ED7-35CB-37AD-DF39-43F6CEF57C1F}"/>
          </ac:picMkLst>
        </pc:picChg>
        <pc:picChg chg="add del mod">
          <ac:chgData name="María Hervás" userId="0f5ab8c4-13f4-4a0c-a602-529fab6371f8" providerId="ADAL" clId="{04D65A87-22A9-4C48-BEF8-4A28C6AA0EBD}" dt="2022-09-20T07:26:14.309" v="1450"/>
          <ac:picMkLst>
            <pc:docMk/>
            <pc:sldMk cId="197932039" sldId="686"/>
            <ac:picMk id="29" creationId="{7B61D8AD-7659-9DFA-3B12-8B716DCB10AB}"/>
          </ac:picMkLst>
        </pc:picChg>
        <pc:picChg chg="add del mod">
          <ac:chgData name="María Hervás" userId="0f5ab8c4-13f4-4a0c-a602-529fab6371f8" providerId="ADAL" clId="{04D65A87-22A9-4C48-BEF8-4A28C6AA0EBD}" dt="2022-09-20T07:26:14.309" v="1450"/>
          <ac:picMkLst>
            <pc:docMk/>
            <pc:sldMk cId="197932039" sldId="686"/>
            <ac:picMk id="30" creationId="{1359771D-C83A-D5C9-A39E-2C8D3D7B4482}"/>
          </ac:picMkLst>
        </pc:picChg>
        <pc:picChg chg="add del mod">
          <ac:chgData name="María Hervás" userId="0f5ab8c4-13f4-4a0c-a602-529fab6371f8" providerId="ADAL" clId="{04D65A87-22A9-4C48-BEF8-4A28C6AA0EBD}" dt="2022-09-20T07:26:14.309" v="1450"/>
          <ac:picMkLst>
            <pc:docMk/>
            <pc:sldMk cId="197932039" sldId="686"/>
            <ac:picMk id="31" creationId="{F195DBFB-3AB9-97C5-0BEB-BEF323F61442}"/>
          </ac:picMkLst>
        </pc:picChg>
        <pc:picChg chg="add del mod">
          <ac:chgData name="María Hervás" userId="0f5ab8c4-13f4-4a0c-a602-529fab6371f8" providerId="ADAL" clId="{04D65A87-22A9-4C48-BEF8-4A28C6AA0EBD}" dt="2022-09-20T07:26:24.422" v="1452"/>
          <ac:picMkLst>
            <pc:docMk/>
            <pc:sldMk cId="197932039" sldId="686"/>
            <ac:picMk id="37" creationId="{68794840-9804-3D2F-0844-DC34BC95C956}"/>
          </ac:picMkLst>
        </pc:picChg>
        <pc:picChg chg="add del mod">
          <ac:chgData name="María Hervás" userId="0f5ab8c4-13f4-4a0c-a602-529fab6371f8" providerId="ADAL" clId="{04D65A87-22A9-4C48-BEF8-4A28C6AA0EBD}" dt="2022-09-20T07:26:24.422" v="1452"/>
          <ac:picMkLst>
            <pc:docMk/>
            <pc:sldMk cId="197932039" sldId="686"/>
            <ac:picMk id="40" creationId="{46C2804C-4129-3970-531C-636FC58533EC}"/>
          </ac:picMkLst>
        </pc:picChg>
        <pc:picChg chg="add del mod">
          <ac:chgData name="María Hervás" userId="0f5ab8c4-13f4-4a0c-a602-529fab6371f8" providerId="ADAL" clId="{04D65A87-22A9-4C48-BEF8-4A28C6AA0EBD}" dt="2022-09-20T07:26:24.422" v="1452"/>
          <ac:picMkLst>
            <pc:docMk/>
            <pc:sldMk cId="197932039" sldId="686"/>
            <ac:picMk id="41" creationId="{8AD4407F-4241-86C4-7A89-E7808276976B}"/>
          </ac:picMkLst>
        </pc:picChg>
        <pc:picChg chg="add del mod">
          <ac:chgData name="María Hervás" userId="0f5ab8c4-13f4-4a0c-a602-529fab6371f8" providerId="ADAL" clId="{04D65A87-22A9-4C48-BEF8-4A28C6AA0EBD}" dt="2022-09-20T07:26:24.422" v="1452"/>
          <ac:picMkLst>
            <pc:docMk/>
            <pc:sldMk cId="197932039" sldId="686"/>
            <ac:picMk id="42" creationId="{7F9BF98A-9DF8-88E9-1EFA-1B5AA93EABAE}"/>
          </ac:picMkLst>
        </pc:picChg>
        <pc:picChg chg="add del mod">
          <ac:chgData name="María Hervás" userId="0f5ab8c4-13f4-4a0c-a602-529fab6371f8" providerId="ADAL" clId="{04D65A87-22A9-4C48-BEF8-4A28C6AA0EBD}" dt="2022-09-20T07:26:24.422" v="1452"/>
          <ac:picMkLst>
            <pc:docMk/>
            <pc:sldMk cId="197932039" sldId="686"/>
            <ac:picMk id="43" creationId="{C6D80F14-AED1-201D-9612-6D442E5EE0A4}"/>
          </ac:picMkLst>
        </pc:picChg>
        <pc:picChg chg="add del mod">
          <ac:chgData name="María Hervás" userId="0f5ab8c4-13f4-4a0c-a602-529fab6371f8" providerId="ADAL" clId="{04D65A87-22A9-4C48-BEF8-4A28C6AA0EBD}" dt="2022-09-20T07:26:24.422" v="1452"/>
          <ac:picMkLst>
            <pc:docMk/>
            <pc:sldMk cId="197932039" sldId="686"/>
            <ac:picMk id="44" creationId="{7ED2C474-C510-088B-7544-5A12075B4B95}"/>
          </ac:picMkLst>
        </pc:picChg>
        <pc:picChg chg="add mod">
          <ac:chgData name="María Hervás" userId="0f5ab8c4-13f4-4a0c-a602-529fab6371f8" providerId="ADAL" clId="{04D65A87-22A9-4C48-BEF8-4A28C6AA0EBD}" dt="2022-09-20T07:29:28.850" v="1482" actId="1076"/>
          <ac:picMkLst>
            <pc:docMk/>
            <pc:sldMk cId="197932039" sldId="686"/>
            <ac:picMk id="46" creationId="{10423274-7D42-A50A-3F06-61E082654B90}"/>
          </ac:picMkLst>
        </pc:picChg>
        <pc:picChg chg="add mod">
          <ac:chgData name="María Hervás" userId="0f5ab8c4-13f4-4a0c-a602-529fab6371f8" providerId="ADAL" clId="{04D65A87-22A9-4C48-BEF8-4A28C6AA0EBD}" dt="2022-09-20T07:29:28.850" v="1482" actId="1076"/>
          <ac:picMkLst>
            <pc:docMk/>
            <pc:sldMk cId="197932039" sldId="686"/>
            <ac:picMk id="47" creationId="{D0FDAD92-F894-E3AF-3E4B-53E201D8A958}"/>
          </ac:picMkLst>
        </pc:picChg>
        <pc:picChg chg="add mod">
          <ac:chgData name="María Hervás" userId="0f5ab8c4-13f4-4a0c-a602-529fab6371f8" providerId="ADAL" clId="{04D65A87-22A9-4C48-BEF8-4A28C6AA0EBD}" dt="2022-09-20T07:29:28.850" v="1482" actId="1076"/>
          <ac:picMkLst>
            <pc:docMk/>
            <pc:sldMk cId="197932039" sldId="686"/>
            <ac:picMk id="48" creationId="{7F15F0DD-4DC2-96E7-0280-83C0311DBA65}"/>
          </ac:picMkLst>
        </pc:picChg>
        <pc:picChg chg="add mod">
          <ac:chgData name="María Hervás" userId="0f5ab8c4-13f4-4a0c-a602-529fab6371f8" providerId="ADAL" clId="{04D65A87-22A9-4C48-BEF8-4A28C6AA0EBD}" dt="2022-09-20T07:29:28.850" v="1482" actId="1076"/>
          <ac:picMkLst>
            <pc:docMk/>
            <pc:sldMk cId="197932039" sldId="686"/>
            <ac:picMk id="49" creationId="{B736744B-D20B-8717-C4DD-83AE18D74516}"/>
          </ac:picMkLst>
        </pc:picChg>
        <pc:picChg chg="add mod">
          <ac:chgData name="María Hervás" userId="0f5ab8c4-13f4-4a0c-a602-529fab6371f8" providerId="ADAL" clId="{04D65A87-22A9-4C48-BEF8-4A28C6AA0EBD}" dt="2022-09-20T07:29:59.298" v="1488" actId="1076"/>
          <ac:picMkLst>
            <pc:docMk/>
            <pc:sldMk cId="197932039" sldId="686"/>
            <ac:picMk id="50" creationId="{4A5902F3-9594-F7E2-502E-F79A9307AE3C}"/>
          </ac:picMkLst>
        </pc:picChg>
        <pc:picChg chg="add mod">
          <ac:chgData name="María Hervás" userId="0f5ab8c4-13f4-4a0c-a602-529fab6371f8" providerId="ADAL" clId="{04D65A87-22A9-4C48-BEF8-4A28C6AA0EBD}" dt="2022-09-20T07:30:01.802" v="1489" actId="14100"/>
          <ac:picMkLst>
            <pc:docMk/>
            <pc:sldMk cId="197932039" sldId="686"/>
            <ac:picMk id="51" creationId="{DD38F4F7-7298-F52C-7F90-76F62CAFB6A2}"/>
          </ac:picMkLst>
        </pc:picChg>
        <pc:picChg chg="add mod">
          <ac:chgData name="María Hervás" userId="0f5ab8c4-13f4-4a0c-a602-529fab6371f8" providerId="ADAL" clId="{04D65A87-22A9-4C48-BEF8-4A28C6AA0EBD}" dt="2022-09-20T07:44:09.460" v="1602"/>
          <ac:picMkLst>
            <pc:docMk/>
            <pc:sldMk cId="197932039" sldId="686"/>
            <ac:picMk id="54" creationId="{DD18EAC2-AC01-5D92-7064-759982FD97F6}"/>
          </ac:picMkLst>
        </pc:picChg>
        <pc:picChg chg="add mod">
          <ac:chgData name="María Hervás" userId="0f5ab8c4-13f4-4a0c-a602-529fab6371f8" providerId="ADAL" clId="{04D65A87-22A9-4C48-BEF8-4A28C6AA0EBD}" dt="2022-09-20T07:44:09.460" v="1602"/>
          <ac:picMkLst>
            <pc:docMk/>
            <pc:sldMk cId="197932039" sldId="686"/>
            <ac:picMk id="55" creationId="{8EF29940-54EC-69FF-5062-CC19C3945AE8}"/>
          </ac:picMkLst>
        </pc:picChg>
        <pc:picChg chg="add del mod">
          <ac:chgData name="María Hervás" userId="0f5ab8c4-13f4-4a0c-a602-529fab6371f8" providerId="ADAL" clId="{04D65A87-22A9-4C48-BEF8-4A28C6AA0EBD}" dt="2022-09-20T07:45:44.437" v="1612"/>
          <ac:picMkLst>
            <pc:docMk/>
            <pc:sldMk cId="197932039" sldId="686"/>
            <ac:picMk id="56" creationId="{1D10A22D-8B56-D33D-DD7D-F344AAAD4148}"/>
          </ac:picMkLst>
        </pc:picChg>
        <pc:picChg chg="add del">
          <ac:chgData name="María Hervás" userId="0f5ab8c4-13f4-4a0c-a602-529fab6371f8" providerId="ADAL" clId="{04D65A87-22A9-4C48-BEF8-4A28C6AA0EBD}" dt="2022-09-20T07:45:46.721" v="1614" actId="478"/>
          <ac:picMkLst>
            <pc:docMk/>
            <pc:sldMk cId="197932039" sldId="686"/>
            <ac:picMk id="57" creationId="{FA06D80A-F397-A95B-D007-8C90ABAEE57A}"/>
          </ac:picMkLst>
        </pc:picChg>
        <pc:picChg chg="add del mod ord">
          <ac:chgData name="María Hervás" userId="0f5ab8c4-13f4-4a0c-a602-529fab6371f8" providerId="ADAL" clId="{04D65A87-22A9-4C48-BEF8-4A28C6AA0EBD}" dt="2022-09-20T07:46:25.687" v="1621" actId="478"/>
          <ac:picMkLst>
            <pc:docMk/>
            <pc:sldMk cId="197932039" sldId="686"/>
            <ac:picMk id="58" creationId="{B7074FDD-F5AA-1734-8E4D-32F935186CAA}"/>
          </ac:picMkLst>
        </pc:picChg>
        <pc:picChg chg="add del mod">
          <ac:chgData name="María Hervás" userId="0f5ab8c4-13f4-4a0c-a602-529fab6371f8" providerId="ADAL" clId="{04D65A87-22A9-4C48-BEF8-4A28C6AA0EBD}" dt="2022-09-20T07:47:40.609" v="1626" actId="478"/>
          <ac:picMkLst>
            <pc:docMk/>
            <pc:sldMk cId="197932039" sldId="686"/>
            <ac:picMk id="60" creationId="{1D07DE36-ADED-EA4A-9423-8D5D0317BBF6}"/>
          </ac:picMkLst>
        </pc:picChg>
      </pc:sldChg>
      <pc:sldChg chg="addSp delSp modSp add mod">
        <pc:chgData name="María Hervás" userId="0f5ab8c4-13f4-4a0c-a602-529fab6371f8" providerId="ADAL" clId="{04D65A87-22A9-4C48-BEF8-4A28C6AA0EBD}" dt="2022-09-20T09:15:25.032" v="1731" actId="1076"/>
        <pc:sldMkLst>
          <pc:docMk/>
          <pc:sldMk cId="223797181" sldId="687"/>
        </pc:sldMkLst>
        <pc:spChg chg="mod">
          <ac:chgData name="María Hervás" userId="0f5ab8c4-13f4-4a0c-a602-529fab6371f8" providerId="ADAL" clId="{04D65A87-22A9-4C48-BEF8-4A28C6AA0EBD}" dt="2022-09-20T08:48:38.059" v="1725" actId="1076"/>
          <ac:spMkLst>
            <pc:docMk/>
            <pc:sldMk cId="223797181" sldId="687"/>
            <ac:spMk id="2" creationId="{8A9126C1-6291-C7E8-5991-B50FDC518A95}"/>
          </ac:spMkLst>
        </pc:spChg>
        <pc:spChg chg="mod">
          <ac:chgData name="María Hervás" userId="0f5ab8c4-13f4-4a0c-a602-529fab6371f8" providerId="ADAL" clId="{04D65A87-22A9-4C48-BEF8-4A28C6AA0EBD}" dt="2022-09-20T09:15:25.032" v="1731" actId="1076"/>
          <ac:spMkLst>
            <pc:docMk/>
            <pc:sldMk cId="223797181" sldId="687"/>
            <ac:spMk id="4" creationId="{51F691CC-7A84-B07A-76A6-4BCDC82FB656}"/>
          </ac:spMkLst>
        </pc:spChg>
        <pc:spChg chg="mod">
          <ac:chgData name="María Hervás" userId="0f5ab8c4-13f4-4a0c-a602-529fab6371f8" providerId="ADAL" clId="{04D65A87-22A9-4C48-BEF8-4A28C6AA0EBD}" dt="2022-09-20T07:54:06.986" v="1638" actId="1076"/>
          <ac:spMkLst>
            <pc:docMk/>
            <pc:sldMk cId="223797181" sldId="687"/>
            <ac:spMk id="53" creationId="{D9DF18E3-3A59-CCAA-F826-0DD37CC9D443}"/>
          </ac:spMkLst>
        </pc:spChg>
        <pc:picChg chg="add mod">
          <ac:chgData name="María Hervás" userId="0f5ab8c4-13f4-4a0c-a602-529fab6371f8" providerId="ADAL" clId="{04D65A87-22A9-4C48-BEF8-4A28C6AA0EBD}" dt="2022-09-20T07:38:50.574" v="1538" actId="1076"/>
          <ac:picMkLst>
            <pc:docMk/>
            <pc:sldMk cId="223797181" sldId="687"/>
            <ac:picMk id="3" creationId="{B8B32A08-1F21-5D48-F57D-08231C19E538}"/>
          </ac:picMkLst>
        </pc:picChg>
        <pc:picChg chg="add mod">
          <ac:chgData name="María Hervás" userId="0f5ab8c4-13f4-4a0c-a602-529fab6371f8" providerId="ADAL" clId="{04D65A87-22A9-4C48-BEF8-4A28C6AA0EBD}" dt="2022-09-20T07:44:11.921" v="1603"/>
          <ac:picMkLst>
            <pc:docMk/>
            <pc:sldMk cId="223797181" sldId="687"/>
            <ac:picMk id="5" creationId="{2CF3C90F-52D1-04D3-FB72-6725336E60BB}"/>
          </ac:picMkLst>
        </pc:picChg>
        <pc:picChg chg="add mod">
          <ac:chgData name="María Hervás" userId="0f5ab8c4-13f4-4a0c-a602-529fab6371f8" providerId="ADAL" clId="{04D65A87-22A9-4C48-BEF8-4A28C6AA0EBD}" dt="2022-09-20T07:44:11.921" v="1603"/>
          <ac:picMkLst>
            <pc:docMk/>
            <pc:sldMk cId="223797181" sldId="687"/>
            <ac:picMk id="6" creationId="{7E21C710-6B71-7CDC-C467-5F4316C57792}"/>
          </ac:picMkLst>
        </pc:picChg>
        <pc:picChg chg="del">
          <ac:chgData name="María Hervás" userId="0f5ab8c4-13f4-4a0c-a602-529fab6371f8" providerId="ADAL" clId="{04D65A87-22A9-4C48-BEF8-4A28C6AA0EBD}" dt="2022-09-20T07:38:16.560" v="1530" actId="478"/>
          <ac:picMkLst>
            <pc:docMk/>
            <pc:sldMk cId="223797181" sldId="687"/>
            <ac:picMk id="46" creationId="{10423274-7D42-A50A-3F06-61E082654B90}"/>
          </ac:picMkLst>
        </pc:picChg>
        <pc:picChg chg="del">
          <ac:chgData name="María Hervás" userId="0f5ab8c4-13f4-4a0c-a602-529fab6371f8" providerId="ADAL" clId="{04D65A87-22A9-4C48-BEF8-4A28C6AA0EBD}" dt="2022-09-20T07:38:16.560" v="1530" actId="478"/>
          <ac:picMkLst>
            <pc:docMk/>
            <pc:sldMk cId="223797181" sldId="687"/>
            <ac:picMk id="47" creationId="{D0FDAD92-F894-E3AF-3E4B-53E201D8A958}"/>
          </ac:picMkLst>
        </pc:picChg>
        <pc:picChg chg="del">
          <ac:chgData name="María Hervás" userId="0f5ab8c4-13f4-4a0c-a602-529fab6371f8" providerId="ADAL" clId="{04D65A87-22A9-4C48-BEF8-4A28C6AA0EBD}" dt="2022-09-20T07:38:16.560" v="1530" actId="478"/>
          <ac:picMkLst>
            <pc:docMk/>
            <pc:sldMk cId="223797181" sldId="687"/>
            <ac:picMk id="48" creationId="{7F15F0DD-4DC2-96E7-0280-83C0311DBA65}"/>
          </ac:picMkLst>
        </pc:picChg>
        <pc:picChg chg="del">
          <ac:chgData name="María Hervás" userId="0f5ab8c4-13f4-4a0c-a602-529fab6371f8" providerId="ADAL" clId="{04D65A87-22A9-4C48-BEF8-4A28C6AA0EBD}" dt="2022-09-20T07:38:16.560" v="1530" actId="478"/>
          <ac:picMkLst>
            <pc:docMk/>
            <pc:sldMk cId="223797181" sldId="687"/>
            <ac:picMk id="49" creationId="{B736744B-D20B-8717-C4DD-83AE18D74516}"/>
          </ac:picMkLst>
        </pc:picChg>
        <pc:picChg chg="del">
          <ac:chgData name="María Hervás" userId="0f5ab8c4-13f4-4a0c-a602-529fab6371f8" providerId="ADAL" clId="{04D65A87-22A9-4C48-BEF8-4A28C6AA0EBD}" dt="2022-09-20T07:38:16.560" v="1530" actId="478"/>
          <ac:picMkLst>
            <pc:docMk/>
            <pc:sldMk cId="223797181" sldId="687"/>
            <ac:picMk id="50" creationId="{4A5902F3-9594-F7E2-502E-F79A9307AE3C}"/>
          </ac:picMkLst>
        </pc:picChg>
        <pc:picChg chg="del">
          <ac:chgData name="María Hervás" userId="0f5ab8c4-13f4-4a0c-a602-529fab6371f8" providerId="ADAL" clId="{04D65A87-22A9-4C48-BEF8-4A28C6AA0EBD}" dt="2022-09-20T07:38:16.560" v="1530" actId="478"/>
          <ac:picMkLst>
            <pc:docMk/>
            <pc:sldMk cId="223797181" sldId="687"/>
            <ac:picMk id="51" creationId="{DD38F4F7-7298-F52C-7F90-76F62CAFB6A2}"/>
          </ac:picMkLst>
        </pc:picChg>
      </pc:sldChg>
      <pc:sldChg chg="addSp delSp modSp add mod">
        <pc:chgData name="María Hervás" userId="0f5ab8c4-13f4-4a0c-a602-529fab6371f8" providerId="ADAL" clId="{04D65A87-22A9-4C48-BEF8-4A28C6AA0EBD}" dt="2022-09-20T12:02:31.975" v="1769" actId="1076"/>
        <pc:sldMkLst>
          <pc:docMk/>
          <pc:sldMk cId="2185272379" sldId="688"/>
        </pc:sldMkLst>
        <pc:spChg chg="mod">
          <ac:chgData name="María Hervás" userId="0f5ab8c4-13f4-4a0c-a602-529fab6371f8" providerId="ADAL" clId="{04D65A87-22A9-4C48-BEF8-4A28C6AA0EBD}" dt="2022-09-20T07:43:32.941" v="1600" actId="1076"/>
          <ac:spMkLst>
            <pc:docMk/>
            <pc:sldMk cId="2185272379" sldId="688"/>
            <ac:spMk id="2" creationId="{8A9126C1-6291-C7E8-5991-B50FDC518A95}"/>
          </ac:spMkLst>
        </pc:spChg>
        <pc:spChg chg="mod">
          <ac:chgData name="María Hervás" userId="0f5ab8c4-13f4-4a0c-a602-529fab6371f8" providerId="ADAL" clId="{04D65A87-22A9-4C48-BEF8-4A28C6AA0EBD}" dt="2022-09-20T09:15:11.311" v="1730" actId="1076"/>
          <ac:spMkLst>
            <pc:docMk/>
            <pc:sldMk cId="2185272379" sldId="688"/>
            <ac:spMk id="4" creationId="{51F691CC-7A84-B07A-76A6-4BCDC82FB656}"/>
          </ac:spMkLst>
        </pc:spChg>
        <pc:spChg chg="add del">
          <ac:chgData name="María Hervás" userId="0f5ab8c4-13f4-4a0c-a602-529fab6371f8" providerId="ADAL" clId="{04D65A87-22A9-4C48-BEF8-4A28C6AA0EBD}" dt="2022-09-20T12:00:00.490" v="1762" actId="22"/>
          <ac:spMkLst>
            <pc:docMk/>
            <pc:sldMk cId="2185272379" sldId="688"/>
            <ac:spMk id="7" creationId="{BBBCD510-7336-1BF0-A16E-F4139DB2BB72}"/>
          </ac:spMkLst>
        </pc:spChg>
        <pc:spChg chg="add mod">
          <ac:chgData name="María Hervás" userId="0f5ab8c4-13f4-4a0c-a602-529fab6371f8" providerId="ADAL" clId="{04D65A87-22A9-4C48-BEF8-4A28C6AA0EBD}" dt="2022-09-20T12:02:31.975" v="1769" actId="1076"/>
          <ac:spMkLst>
            <pc:docMk/>
            <pc:sldMk cId="2185272379" sldId="688"/>
            <ac:spMk id="9" creationId="{ABC8D8C8-8865-3379-5F09-226F1A67B2EB}"/>
          </ac:spMkLst>
        </pc:spChg>
        <pc:picChg chg="add mod">
          <ac:chgData name="María Hervás" userId="0f5ab8c4-13f4-4a0c-a602-529fab6371f8" providerId="ADAL" clId="{04D65A87-22A9-4C48-BEF8-4A28C6AA0EBD}" dt="2022-09-20T07:44:17.514" v="1605"/>
          <ac:picMkLst>
            <pc:docMk/>
            <pc:sldMk cId="2185272379" sldId="688"/>
            <ac:picMk id="3" creationId="{1A4BA327-90DA-E5ED-9C26-1825DD9E4526}"/>
          </ac:picMkLst>
        </pc:picChg>
        <pc:picChg chg="add mod">
          <ac:chgData name="María Hervás" userId="0f5ab8c4-13f4-4a0c-a602-529fab6371f8" providerId="ADAL" clId="{04D65A87-22A9-4C48-BEF8-4A28C6AA0EBD}" dt="2022-09-20T07:44:17.514" v="1605"/>
          <ac:picMkLst>
            <pc:docMk/>
            <pc:sldMk cId="2185272379" sldId="688"/>
            <ac:picMk id="5" creationId="{70B7AE29-ABD8-D0B5-B6DC-69FA96CD5334}"/>
          </ac:picMkLst>
        </pc:picChg>
        <pc:picChg chg="del">
          <ac:chgData name="María Hervás" userId="0f5ab8c4-13f4-4a0c-a602-529fab6371f8" providerId="ADAL" clId="{04D65A87-22A9-4C48-BEF8-4A28C6AA0EBD}" dt="2022-09-20T07:40:26.258" v="1557" actId="478"/>
          <ac:picMkLst>
            <pc:docMk/>
            <pc:sldMk cId="2185272379" sldId="688"/>
            <ac:picMk id="46" creationId="{10423274-7D42-A50A-3F06-61E082654B90}"/>
          </ac:picMkLst>
        </pc:picChg>
        <pc:picChg chg="del">
          <ac:chgData name="María Hervás" userId="0f5ab8c4-13f4-4a0c-a602-529fab6371f8" providerId="ADAL" clId="{04D65A87-22A9-4C48-BEF8-4A28C6AA0EBD}" dt="2022-09-20T07:40:26.258" v="1557" actId="478"/>
          <ac:picMkLst>
            <pc:docMk/>
            <pc:sldMk cId="2185272379" sldId="688"/>
            <ac:picMk id="47" creationId="{D0FDAD92-F894-E3AF-3E4B-53E201D8A958}"/>
          </ac:picMkLst>
        </pc:picChg>
        <pc:picChg chg="del">
          <ac:chgData name="María Hervás" userId="0f5ab8c4-13f4-4a0c-a602-529fab6371f8" providerId="ADAL" clId="{04D65A87-22A9-4C48-BEF8-4A28C6AA0EBD}" dt="2022-09-20T07:40:26.258" v="1557" actId="478"/>
          <ac:picMkLst>
            <pc:docMk/>
            <pc:sldMk cId="2185272379" sldId="688"/>
            <ac:picMk id="48" creationId="{7F15F0DD-4DC2-96E7-0280-83C0311DBA65}"/>
          </ac:picMkLst>
        </pc:picChg>
        <pc:picChg chg="del">
          <ac:chgData name="María Hervás" userId="0f5ab8c4-13f4-4a0c-a602-529fab6371f8" providerId="ADAL" clId="{04D65A87-22A9-4C48-BEF8-4A28C6AA0EBD}" dt="2022-09-20T07:40:26.258" v="1557" actId="478"/>
          <ac:picMkLst>
            <pc:docMk/>
            <pc:sldMk cId="2185272379" sldId="688"/>
            <ac:picMk id="49" creationId="{B736744B-D20B-8717-C4DD-83AE18D74516}"/>
          </ac:picMkLst>
        </pc:picChg>
        <pc:picChg chg="del">
          <ac:chgData name="María Hervás" userId="0f5ab8c4-13f4-4a0c-a602-529fab6371f8" providerId="ADAL" clId="{04D65A87-22A9-4C48-BEF8-4A28C6AA0EBD}" dt="2022-09-20T07:40:26.258" v="1557" actId="478"/>
          <ac:picMkLst>
            <pc:docMk/>
            <pc:sldMk cId="2185272379" sldId="688"/>
            <ac:picMk id="50" creationId="{4A5902F3-9594-F7E2-502E-F79A9307AE3C}"/>
          </ac:picMkLst>
        </pc:picChg>
        <pc:picChg chg="del">
          <ac:chgData name="María Hervás" userId="0f5ab8c4-13f4-4a0c-a602-529fab6371f8" providerId="ADAL" clId="{04D65A87-22A9-4C48-BEF8-4A28C6AA0EBD}" dt="2022-09-20T07:40:26.258" v="1557" actId="478"/>
          <ac:picMkLst>
            <pc:docMk/>
            <pc:sldMk cId="2185272379" sldId="688"/>
            <ac:picMk id="51" creationId="{DD38F4F7-7298-F52C-7F90-76F62CAFB6A2}"/>
          </ac:picMkLst>
        </pc:picChg>
      </pc:sldChg>
      <pc:sldChg chg="addSp delSp modSp add mod">
        <pc:chgData name="María Hervás" userId="0f5ab8c4-13f4-4a0c-a602-529fab6371f8" providerId="ADAL" clId="{04D65A87-22A9-4C48-BEF8-4A28C6AA0EBD}" dt="2022-09-20T07:44:14.247" v="1604"/>
        <pc:sldMkLst>
          <pc:docMk/>
          <pc:sldMk cId="2595922788" sldId="689"/>
        </pc:sldMkLst>
        <pc:spChg chg="mod">
          <ac:chgData name="María Hervás" userId="0f5ab8c4-13f4-4a0c-a602-529fab6371f8" providerId="ADAL" clId="{04D65A87-22A9-4C48-BEF8-4A28C6AA0EBD}" dt="2022-09-20T07:37:17.910" v="1526" actId="1076"/>
          <ac:spMkLst>
            <pc:docMk/>
            <pc:sldMk cId="2595922788" sldId="689"/>
            <ac:spMk id="2" creationId="{8A9126C1-6291-C7E8-5991-B50FDC518A95}"/>
          </ac:spMkLst>
        </pc:spChg>
        <pc:spChg chg="mod">
          <ac:chgData name="María Hervás" userId="0f5ab8c4-13f4-4a0c-a602-529fab6371f8" providerId="ADAL" clId="{04D65A87-22A9-4C48-BEF8-4A28C6AA0EBD}" dt="2022-09-20T07:32:08.299" v="1503" actId="120"/>
          <ac:spMkLst>
            <pc:docMk/>
            <pc:sldMk cId="2595922788" sldId="689"/>
            <ac:spMk id="4" creationId="{51F691CC-7A84-B07A-76A6-4BCDC82FB656}"/>
          </ac:spMkLst>
        </pc:spChg>
        <pc:spChg chg="mod">
          <ac:chgData name="María Hervás" userId="0f5ab8c4-13f4-4a0c-a602-529fab6371f8" providerId="ADAL" clId="{04D65A87-22A9-4C48-BEF8-4A28C6AA0EBD}" dt="2022-09-20T07:34:36.406" v="1514" actId="1076"/>
          <ac:spMkLst>
            <pc:docMk/>
            <pc:sldMk cId="2595922788" sldId="689"/>
            <ac:spMk id="53" creationId="{D9DF18E3-3A59-CCAA-F826-0DD37CC9D443}"/>
          </ac:spMkLst>
        </pc:spChg>
        <pc:picChg chg="add mod">
          <ac:chgData name="María Hervás" userId="0f5ab8c4-13f4-4a0c-a602-529fab6371f8" providerId="ADAL" clId="{04D65A87-22A9-4C48-BEF8-4A28C6AA0EBD}" dt="2022-09-20T07:37:06.910" v="1525" actId="1076"/>
          <ac:picMkLst>
            <pc:docMk/>
            <pc:sldMk cId="2595922788" sldId="689"/>
            <ac:picMk id="3" creationId="{D569F98E-62E9-3F93-77AA-E9E6A6E860E1}"/>
          </ac:picMkLst>
        </pc:picChg>
        <pc:picChg chg="add mod">
          <ac:chgData name="María Hervás" userId="0f5ab8c4-13f4-4a0c-a602-529fab6371f8" providerId="ADAL" clId="{04D65A87-22A9-4C48-BEF8-4A28C6AA0EBD}" dt="2022-09-20T07:44:14.247" v="1604"/>
          <ac:picMkLst>
            <pc:docMk/>
            <pc:sldMk cId="2595922788" sldId="689"/>
            <ac:picMk id="5" creationId="{991B9951-49A3-934D-C4E1-CBA1CC0DCA63}"/>
          </ac:picMkLst>
        </pc:picChg>
        <pc:picChg chg="add mod">
          <ac:chgData name="María Hervás" userId="0f5ab8c4-13f4-4a0c-a602-529fab6371f8" providerId="ADAL" clId="{04D65A87-22A9-4C48-BEF8-4A28C6AA0EBD}" dt="2022-09-20T07:44:14.247" v="1604"/>
          <ac:picMkLst>
            <pc:docMk/>
            <pc:sldMk cId="2595922788" sldId="689"/>
            <ac:picMk id="6" creationId="{D28B6AC1-A84C-55C5-5A87-6ED7C6610FD7}"/>
          </ac:picMkLst>
        </pc:picChg>
        <pc:picChg chg="del">
          <ac:chgData name="María Hervás" userId="0f5ab8c4-13f4-4a0c-a602-529fab6371f8" providerId="ADAL" clId="{04D65A87-22A9-4C48-BEF8-4A28C6AA0EBD}" dt="2022-09-20T07:31:30.727" v="1497" actId="478"/>
          <ac:picMkLst>
            <pc:docMk/>
            <pc:sldMk cId="2595922788" sldId="689"/>
            <ac:picMk id="46" creationId="{10423274-7D42-A50A-3F06-61E082654B90}"/>
          </ac:picMkLst>
        </pc:picChg>
        <pc:picChg chg="del">
          <ac:chgData name="María Hervás" userId="0f5ab8c4-13f4-4a0c-a602-529fab6371f8" providerId="ADAL" clId="{04D65A87-22A9-4C48-BEF8-4A28C6AA0EBD}" dt="2022-09-20T07:31:30.727" v="1497" actId="478"/>
          <ac:picMkLst>
            <pc:docMk/>
            <pc:sldMk cId="2595922788" sldId="689"/>
            <ac:picMk id="47" creationId="{D0FDAD92-F894-E3AF-3E4B-53E201D8A958}"/>
          </ac:picMkLst>
        </pc:picChg>
        <pc:picChg chg="del">
          <ac:chgData name="María Hervás" userId="0f5ab8c4-13f4-4a0c-a602-529fab6371f8" providerId="ADAL" clId="{04D65A87-22A9-4C48-BEF8-4A28C6AA0EBD}" dt="2022-09-20T07:31:30.727" v="1497" actId="478"/>
          <ac:picMkLst>
            <pc:docMk/>
            <pc:sldMk cId="2595922788" sldId="689"/>
            <ac:picMk id="48" creationId="{7F15F0DD-4DC2-96E7-0280-83C0311DBA65}"/>
          </ac:picMkLst>
        </pc:picChg>
        <pc:picChg chg="del">
          <ac:chgData name="María Hervás" userId="0f5ab8c4-13f4-4a0c-a602-529fab6371f8" providerId="ADAL" clId="{04D65A87-22A9-4C48-BEF8-4A28C6AA0EBD}" dt="2022-09-20T07:31:30.727" v="1497" actId="478"/>
          <ac:picMkLst>
            <pc:docMk/>
            <pc:sldMk cId="2595922788" sldId="689"/>
            <ac:picMk id="49" creationId="{B736744B-D20B-8717-C4DD-83AE18D74516}"/>
          </ac:picMkLst>
        </pc:picChg>
        <pc:picChg chg="del mod">
          <ac:chgData name="María Hervás" userId="0f5ab8c4-13f4-4a0c-a602-529fab6371f8" providerId="ADAL" clId="{04D65A87-22A9-4C48-BEF8-4A28C6AA0EBD}" dt="2022-09-20T07:31:30.727" v="1497" actId="478"/>
          <ac:picMkLst>
            <pc:docMk/>
            <pc:sldMk cId="2595922788" sldId="689"/>
            <ac:picMk id="50" creationId="{4A5902F3-9594-F7E2-502E-F79A9307AE3C}"/>
          </ac:picMkLst>
        </pc:picChg>
        <pc:picChg chg="del">
          <ac:chgData name="María Hervás" userId="0f5ab8c4-13f4-4a0c-a602-529fab6371f8" providerId="ADAL" clId="{04D65A87-22A9-4C48-BEF8-4A28C6AA0EBD}" dt="2022-09-20T07:31:30.727" v="1497" actId="478"/>
          <ac:picMkLst>
            <pc:docMk/>
            <pc:sldMk cId="2595922788" sldId="689"/>
            <ac:picMk id="51" creationId="{DD38F4F7-7298-F52C-7F90-76F62CAFB6A2}"/>
          </ac:picMkLst>
        </pc:picChg>
      </pc:sldChg>
      <pc:sldChg chg="add">
        <pc:chgData name="María Hervás" userId="0f5ab8c4-13f4-4a0c-a602-529fab6371f8" providerId="ADAL" clId="{04D65A87-22A9-4C48-BEF8-4A28C6AA0EBD}" dt="2022-09-20T14:52:26.750" v="1772"/>
        <pc:sldMkLst>
          <pc:docMk/>
          <pc:sldMk cId="1595628173" sldId="690"/>
        </pc:sldMkLst>
      </pc:sldChg>
      <pc:sldMasterChg chg="del delSldLayout">
        <pc:chgData name="María Hervás" userId="0f5ab8c4-13f4-4a0c-a602-529fab6371f8" providerId="ADAL" clId="{04D65A87-22A9-4C48-BEF8-4A28C6AA0EBD}" dt="2022-09-20T09:13:03.299" v="1729" actId="47"/>
        <pc:sldMasterMkLst>
          <pc:docMk/>
          <pc:sldMasterMk cId="1214700485" sldId="2147483684"/>
        </pc:sldMasterMkLst>
        <pc:sldLayoutChg chg="del">
          <pc:chgData name="María Hervás" userId="0f5ab8c4-13f4-4a0c-a602-529fab6371f8" providerId="ADAL" clId="{04D65A87-22A9-4C48-BEF8-4A28C6AA0EBD}" dt="2022-09-20T09:13:03.299" v="1729" actId="47"/>
          <pc:sldLayoutMkLst>
            <pc:docMk/>
            <pc:sldMasterMk cId="1214700485" sldId="2147483684"/>
            <pc:sldLayoutMk cId="3285797200" sldId="2147483685"/>
          </pc:sldLayoutMkLst>
        </pc:sldLayoutChg>
        <pc:sldLayoutChg chg="del">
          <pc:chgData name="María Hervás" userId="0f5ab8c4-13f4-4a0c-a602-529fab6371f8" providerId="ADAL" clId="{04D65A87-22A9-4C48-BEF8-4A28C6AA0EBD}" dt="2022-09-20T09:13:03.299" v="1729" actId="47"/>
          <pc:sldLayoutMkLst>
            <pc:docMk/>
            <pc:sldMasterMk cId="1214700485" sldId="2147483684"/>
            <pc:sldLayoutMk cId="4139529698" sldId="2147483686"/>
          </pc:sldLayoutMkLst>
        </pc:sldLayoutChg>
        <pc:sldLayoutChg chg="del">
          <pc:chgData name="María Hervás" userId="0f5ab8c4-13f4-4a0c-a602-529fab6371f8" providerId="ADAL" clId="{04D65A87-22A9-4C48-BEF8-4A28C6AA0EBD}" dt="2022-09-20T09:13:03.299" v="1729" actId="47"/>
          <pc:sldLayoutMkLst>
            <pc:docMk/>
            <pc:sldMasterMk cId="1214700485" sldId="2147483684"/>
            <pc:sldLayoutMk cId="920220480" sldId="2147483687"/>
          </pc:sldLayoutMkLst>
        </pc:sldLayoutChg>
        <pc:sldLayoutChg chg="del">
          <pc:chgData name="María Hervás" userId="0f5ab8c4-13f4-4a0c-a602-529fab6371f8" providerId="ADAL" clId="{04D65A87-22A9-4C48-BEF8-4A28C6AA0EBD}" dt="2022-09-20T09:13:03.299" v="1729" actId="47"/>
          <pc:sldLayoutMkLst>
            <pc:docMk/>
            <pc:sldMasterMk cId="1214700485" sldId="2147483684"/>
            <pc:sldLayoutMk cId="1731237979" sldId="2147483688"/>
          </pc:sldLayoutMkLst>
        </pc:sldLayoutChg>
        <pc:sldLayoutChg chg="del">
          <pc:chgData name="María Hervás" userId="0f5ab8c4-13f4-4a0c-a602-529fab6371f8" providerId="ADAL" clId="{04D65A87-22A9-4C48-BEF8-4A28C6AA0EBD}" dt="2022-09-20T09:13:03.299" v="1729" actId="47"/>
          <pc:sldLayoutMkLst>
            <pc:docMk/>
            <pc:sldMasterMk cId="1214700485" sldId="2147483684"/>
            <pc:sldLayoutMk cId="2667783063" sldId="2147483689"/>
          </pc:sldLayoutMkLst>
        </pc:sldLayoutChg>
        <pc:sldLayoutChg chg="del">
          <pc:chgData name="María Hervás" userId="0f5ab8c4-13f4-4a0c-a602-529fab6371f8" providerId="ADAL" clId="{04D65A87-22A9-4C48-BEF8-4A28C6AA0EBD}" dt="2022-09-20T09:13:03.299" v="1729" actId="47"/>
          <pc:sldLayoutMkLst>
            <pc:docMk/>
            <pc:sldMasterMk cId="1214700485" sldId="2147483684"/>
            <pc:sldLayoutMk cId="1795113540" sldId="2147483690"/>
          </pc:sldLayoutMkLst>
        </pc:sldLayoutChg>
        <pc:sldLayoutChg chg="del">
          <pc:chgData name="María Hervás" userId="0f5ab8c4-13f4-4a0c-a602-529fab6371f8" providerId="ADAL" clId="{04D65A87-22A9-4C48-BEF8-4A28C6AA0EBD}" dt="2022-09-20T09:13:03.299" v="1729" actId="47"/>
          <pc:sldLayoutMkLst>
            <pc:docMk/>
            <pc:sldMasterMk cId="1214700485" sldId="2147483684"/>
            <pc:sldLayoutMk cId="4014902191" sldId="2147483691"/>
          </pc:sldLayoutMkLst>
        </pc:sldLayoutChg>
        <pc:sldLayoutChg chg="del">
          <pc:chgData name="María Hervás" userId="0f5ab8c4-13f4-4a0c-a602-529fab6371f8" providerId="ADAL" clId="{04D65A87-22A9-4C48-BEF8-4A28C6AA0EBD}" dt="2022-09-20T09:13:03.299" v="1729" actId="47"/>
          <pc:sldLayoutMkLst>
            <pc:docMk/>
            <pc:sldMasterMk cId="1214700485" sldId="2147483684"/>
            <pc:sldLayoutMk cId="426703705" sldId="2147483692"/>
          </pc:sldLayoutMkLst>
        </pc:sldLayoutChg>
        <pc:sldLayoutChg chg="del">
          <pc:chgData name="María Hervás" userId="0f5ab8c4-13f4-4a0c-a602-529fab6371f8" providerId="ADAL" clId="{04D65A87-22A9-4C48-BEF8-4A28C6AA0EBD}" dt="2022-09-20T09:13:03.299" v="1729" actId="47"/>
          <pc:sldLayoutMkLst>
            <pc:docMk/>
            <pc:sldMasterMk cId="1214700485" sldId="2147483684"/>
            <pc:sldLayoutMk cId="1170765363" sldId="2147483693"/>
          </pc:sldLayoutMkLst>
        </pc:sldLayoutChg>
        <pc:sldLayoutChg chg="del">
          <pc:chgData name="María Hervás" userId="0f5ab8c4-13f4-4a0c-a602-529fab6371f8" providerId="ADAL" clId="{04D65A87-22A9-4C48-BEF8-4A28C6AA0EBD}" dt="2022-09-20T09:13:03.299" v="1729" actId="47"/>
          <pc:sldLayoutMkLst>
            <pc:docMk/>
            <pc:sldMasterMk cId="1214700485" sldId="2147483684"/>
            <pc:sldLayoutMk cId="162896231" sldId="2147483694"/>
          </pc:sldLayoutMkLst>
        </pc:sldLayoutChg>
        <pc:sldLayoutChg chg="del">
          <pc:chgData name="María Hervás" userId="0f5ab8c4-13f4-4a0c-a602-529fab6371f8" providerId="ADAL" clId="{04D65A87-22A9-4C48-BEF8-4A28C6AA0EBD}" dt="2022-09-20T09:13:03.299" v="1729" actId="47"/>
          <pc:sldLayoutMkLst>
            <pc:docMk/>
            <pc:sldMasterMk cId="1214700485" sldId="2147483684"/>
            <pc:sldLayoutMk cId="1675861316" sldId="2147483695"/>
          </pc:sldLayoutMkLst>
        </pc:sldLayoutChg>
        <pc:sldLayoutChg chg="del">
          <pc:chgData name="María Hervás" userId="0f5ab8c4-13f4-4a0c-a602-529fab6371f8" providerId="ADAL" clId="{04D65A87-22A9-4C48-BEF8-4A28C6AA0EBD}" dt="2022-09-20T09:13:03.299" v="1729" actId="47"/>
          <pc:sldLayoutMkLst>
            <pc:docMk/>
            <pc:sldMasterMk cId="1214700485" sldId="2147483684"/>
            <pc:sldLayoutMk cId="629612384" sldId="2147483696"/>
          </pc:sldLayoutMkLst>
        </pc:sldLayoutChg>
      </pc:sldMasterChg>
    </pc:docChg>
  </pc:docChgLst>
  <pc:docChgLst>
    <pc:chgData name="Antonio Novo Guerrero" userId="7f1f7b21-16cc-49d8-88b6-870b7582009f" providerId="ADAL" clId="{D1DB780F-0FFA-4CF3-A935-9D1C76C1F51A}"/>
    <pc:docChg chg="undo custSel modSld">
      <pc:chgData name="Antonio Novo Guerrero" userId="7f1f7b21-16cc-49d8-88b6-870b7582009f" providerId="ADAL" clId="{D1DB780F-0FFA-4CF3-A935-9D1C76C1F51A}" dt="2022-12-12T08:38:29.569" v="883" actId="404"/>
      <pc:docMkLst>
        <pc:docMk/>
      </pc:docMkLst>
      <pc:sldChg chg="addSp modSp mod">
        <pc:chgData name="Antonio Novo Guerrero" userId="7f1f7b21-16cc-49d8-88b6-870b7582009f" providerId="ADAL" clId="{D1DB780F-0FFA-4CF3-A935-9D1C76C1F51A}" dt="2022-12-12T08:38:29.569" v="883" actId="404"/>
        <pc:sldMkLst>
          <pc:docMk/>
          <pc:sldMk cId="2753042607" sldId="718"/>
        </pc:sldMkLst>
        <pc:spChg chg="mod">
          <ac:chgData name="Antonio Novo Guerrero" userId="7f1f7b21-16cc-49d8-88b6-870b7582009f" providerId="ADAL" clId="{D1DB780F-0FFA-4CF3-A935-9D1C76C1F51A}" dt="2022-12-12T08:38:29.569" v="883" actId="404"/>
          <ac:spMkLst>
            <pc:docMk/>
            <pc:sldMk cId="2753042607" sldId="718"/>
            <ac:spMk id="5" creationId="{6A67270A-F200-98CD-A888-312BBF8B590B}"/>
          </ac:spMkLst>
        </pc:spChg>
        <pc:spChg chg="mod">
          <ac:chgData name="Antonio Novo Guerrero" userId="7f1f7b21-16cc-49d8-88b6-870b7582009f" providerId="ADAL" clId="{D1DB780F-0FFA-4CF3-A935-9D1C76C1F51A}" dt="2022-12-12T08:09:11.048" v="10" actId="20577"/>
          <ac:spMkLst>
            <pc:docMk/>
            <pc:sldMk cId="2753042607" sldId="718"/>
            <ac:spMk id="8" creationId="{EE96FDCE-05E6-DF35-08A5-887F5090F6C6}"/>
          </ac:spMkLst>
        </pc:spChg>
        <pc:picChg chg="add mod">
          <ac:chgData name="Antonio Novo Guerrero" userId="7f1f7b21-16cc-49d8-88b6-870b7582009f" providerId="ADAL" clId="{D1DB780F-0FFA-4CF3-A935-9D1C76C1F51A}" dt="2022-12-12T08:11:51.526" v="16" actId="1076"/>
          <ac:picMkLst>
            <pc:docMk/>
            <pc:sldMk cId="2753042607" sldId="718"/>
            <ac:picMk id="1026" creationId="{0486879B-8F56-DFEB-C444-BD757E87B747}"/>
          </ac:picMkLst>
        </pc:picChg>
      </pc:sldChg>
    </pc:docChg>
  </pc:docChgLst>
  <pc:docChgLst>
    <pc:chgData name="Nina Hoppmann" userId="abf8e773-6d5e-46f4-a212-b7a3b8035d84" providerId="ADAL" clId="{8C69E9F9-4ADA-401F-9612-35743C97FCCB}"/>
    <pc:docChg chg="modSld">
      <pc:chgData name="Nina Hoppmann" userId="abf8e773-6d5e-46f4-a212-b7a3b8035d84" providerId="ADAL" clId="{8C69E9F9-4ADA-401F-9612-35743C97FCCB}" dt="2022-08-23T11:20:20.765" v="2" actId="113"/>
      <pc:docMkLst>
        <pc:docMk/>
      </pc:docMkLst>
      <pc:sldChg chg="modSp mod">
        <pc:chgData name="Nina Hoppmann" userId="abf8e773-6d5e-46f4-a212-b7a3b8035d84" providerId="ADAL" clId="{8C69E9F9-4ADA-401F-9612-35743C97FCCB}" dt="2022-08-23T11:20:20.765" v="2" actId="113"/>
        <pc:sldMkLst>
          <pc:docMk/>
          <pc:sldMk cId="3262282590" sldId="579"/>
        </pc:sldMkLst>
        <pc:spChg chg="mod">
          <ac:chgData name="Nina Hoppmann" userId="abf8e773-6d5e-46f4-a212-b7a3b8035d84" providerId="ADAL" clId="{8C69E9F9-4ADA-401F-9612-35743C97FCCB}" dt="2022-08-23T11:20:20.765" v="2" actId="113"/>
          <ac:spMkLst>
            <pc:docMk/>
            <pc:sldMk cId="3262282590" sldId="579"/>
            <ac:spMk id="5" creationId="{6A67270A-F200-98CD-A888-312BBF8B590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F40912-D2F3-4636-9B6E-25377E60DB79}" type="datetimeFigureOut">
              <a:rPr lang="es-ES" smtClean="0"/>
              <a:t>11/01/2023</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A3A8A8-E43E-46C7-AED4-8CC85454D1AC}" type="slidenum">
              <a:rPr lang="es-ES" smtClean="0"/>
              <a:t>‹Nº›</a:t>
            </a:fld>
            <a:endParaRPr lang="es-ES"/>
          </a:p>
        </p:txBody>
      </p:sp>
    </p:spTree>
    <p:extLst>
      <p:ext uri="{BB962C8B-B14F-4D97-AF65-F5344CB8AC3E}">
        <p14:creationId xmlns:p14="http://schemas.microsoft.com/office/powerpoint/2010/main" val="1791368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7A3A8A8-E43E-46C7-AED4-8CC85454D1AC}" type="slidenum">
              <a:rPr lang="es-ES" smtClean="0"/>
              <a:t>1</a:t>
            </a:fld>
            <a:endParaRPr lang="es-ES"/>
          </a:p>
        </p:txBody>
      </p:sp>
    </p:spTree>
    <p:extLst>
      <p:ext uri="{BB962C8B-B14F-4D97-AF65-F5344CB8AC3E}">
        <p14:creationId xmlns:p14="http://schemas.microsoft.com/office/powerpoint/2010/main" val="2378694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27A3A8A8-E43E-46C7-AED4-8CC85454D1AC}" type="slidenum">
              <a:rPr lang="es-ES" smtClean="0"/>
              <a:t>15</a:t>
            </a:fld>
            <a:endParaRPr lang="es-ES"/>
          </a:p>
        </p:txBody>
      </p:sp>
    </p:spTree>
    <p:extLst>
      <p:ext uri="{BB962C8B-B14F-4D97-AF65-F5344CB8AC3E}">
        <p14:creationId xmlns:p14="http://schemas.microsoft.com/office/powerpoint/2010/main" val="2156013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27A3A8A8-E43E-46C7-AED4-8CC85454D1AC}" type="slidenum">
              <a:rPr lang="es-ES" smtClean="0"/>
              <a:t>16</a:t>
            </a:fld>
            <a:endParaRPr lang="es-ES"/>
          </a:p>
        </p:txBody>
      </p:sp>
    </p:spTree>
    <p:extLst>
      <p:ext uri="{BB962C8B-B14F-4D97-AF65-F5344CB8AC3E}">
        <p14:creationId xmlns:p14="http://schemas.microsoft.com/office/powerpoint/2010/main" val="880770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27A3A8A8-E43E-46C7-AED4-8CC85454D1AC}" type="slidenum">
              <a:rPr lang="es-ES" smtClean="0"/>
              <a:t>17</a:t>
            </a:fld>
            <a:endParaRPr lang="es-ES"/>
          </a:p>
        </p:txBody>
      </p:sp>
    </p:spTree>
    <p:extLst>
      <p:ext uri="{BB962C8B-B14F-4D97-AF65-F5344CB8AC3E}">
        <p14:creationId xmlns:p14="http://schemas.microsoft.com/office/powerpoint/2010/main" val="3605621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7A3A8A8-E43E-46C7-AED4-8CC85454D1AC}" type="slidenum">
              <a:rPr lang="es-ES" smtClean="0"/>
              <a:t>18</a:t>
            </a:fld>
            <a:endParaRPr lang="es-ES"/>
          </a:p>
        </p:txBody>
      </p:sp>
    </p:spTree>
    <p:extLst>
      <p:ext uri="{BB962C8B-B14F-4D97-AF65-F5344CB8AC3E}">
        <p14:creationId xmlns:p14="http://schemas.microsoft.com/office/powerpoint/2010/main" val="1148826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7A3A8A8-E43E-46C7-AED4-8CC85454D1AC}" type="slidenum">
              <a:rPr lang="es-ES" smtClean="0"/>
              <a:t>19</a:t>
            </a:fld>
            <a:endParaRPr lang="es-ES"/>
          </a:p>
        </p:txBody>
      </p:sp>
    </p:spTree>
    <p:extLst>
      <p:ext uri="{BB962C8B-B14F-4D97-AF65-F5344CB8AC3E}">
        <p14:creationId xmlns:p14="http://schemas.microsoft.com/office/powerpoint/2010/main" val="2351223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7A3A8A8-E43E-46C7-AED4-8CC85454D1AC}" type="slidenum">
              <a:rPr lang="es-ES" smtClean="0"/>
              <a:t>2</a:t>
            </a:fld>
            <a:endParaRPr lang="es-ES"/>
          </a:p>
        </p:txBody>
      </p:sp>
    </p:spTree>
    <p:extLst>
      <p:ext uri="{BB962C8B-B14F-4D97-AF65-F5344CB8AC3E}">
        <p14:creationId xmlns:p14="http://schemas.microsoft.com/office/powerpoint/2010/main" val="524855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IE" sz="1800" dirty="0">
                <a:effectLst/>
                <a:latin typeface="Calibri" panose="020F0502020204030204" pitchFamily="34" charset="0"/>
                <a:ea typeface="Calibri" panose="020F0502020204030204" pitchFamily="34" charset="0"/>
              </a:rPr>
              <a:t>There is still a need for help. So if there are potential donors for electric generators or school buses, please inform us and the European Commission. </a:t>
            </a:r>
            <a:endParaRPr lang="es-ES" dirty="0"/>
          </a:p>
        </p:txBody>
      </p:sp>
      <p:sp>
        <p:nvSpPr>
          <p:cNvPr id="4" name="Marcador de número de diapositiva 3"/>
          <p:cNvSpPr>
            <a:spLocks noGrp="1"/>
          </p:cNvSpPr>
          <p:nvPr>
            <p:ph type="sldNum" sz="quarter" idx="5"/>
          </p:nvPr>
        </p:nvSpPr>
        <p:spPr/>
        <p:txBody>
          <a:bodyPr/>
          <a:lstStyle/>
          <a:p>
            <a:fld id="{27A3A8A8-E43E-46C7-AED4-8CC85454D1AC}" type="slidenum">
              <a:rPr lang="es-ES" smtClean="0"/>
              <a:t>5</a:t>
            </a:fld>
            <a:endParaRPr lang="es-ES"/>
          </a:p>
        </p:txBody>
      </p:sp>
    </p:spTree>
    <p:extLst>
      <p:ext uri="{BB962C8B-B14F-4D97-AF65-F5344CB8AC3E}">
        <p14:creationId xmlns:p14="http://schemas.microsoft.com/office/powerpoint/2010/main" val="2336305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IE" sz="1800" dirty="0">
                <a:effectLst/>
                <a:latin typeface="Calibri" panose="020F0502020204030204" pitchFamily="34" charset="0"/>
                <a:ea typeface="Calibri" panose="020F0502020204030204" pitchFamily="34" charset="0"/>
              </a:rPr>
              <a:t>There is still a need for help. So if there are potential donors for electric generators or school buses, please inform us and the European Commission. </a:t>
            </a:r>
            <a:endParaRPr lang="es-ES" dirty="0"/>
          </a:p>
        </p:txBody>
      </p:sp>
      <p:sp>
        <p:nvSpPr>
          <p:cNvPr id="4" name="Marcador de número de diapositiva 3"/>
          <p:cNvSpPr>
            <a:spLocks noGrp="1"/>
          </p:cNvSpPr>
          <p:nvPr>
            <p:ph type="sldNum" sz="quarter" idx="5"/>
          </p:nvPr>
        </p:nvSpPr>
        <p:spPr/>
        <p:txBody>
          <a:bodyPr/>
          <a:lstStyle/>
          <a:p>
            <a:fld id="{27A3A8A8-E43E-46C7-AED4-8CC85454D1AC}" type="slidenum">
              <a:rPr lang="es-ES" smtClean="0"/>
              <a:t>6</a:t>
            </a:fld>
            <a:endParaRPr lang="es-ES"/>
          </a:p>
        </p:txBody>
      </p:sp>
    </p:spTree>
    <p:extLst>
      <p:ext uri="{BB962C8B-B14F-4D97-AF65-F5344CB8AC3E}">
        <p14:creationId xmlns:p14="http://schemas.microsoft.com/office/powerpoint/2010/main" val="3551451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IE" sz="1800" dirty="0">
                <a:effectLst/>
                <a:latin typeface="Calibri" panose="020F0502020204030204" pitchFamily="34" charset="0"/>
                <a:ea typeface="Calibri" panose="020F0502020204030204" pitchFamily="34" charset="0"/>
              </a:rPr>
              <a:t>There is still a need for help. So if there are potential donors for electric generators or school buses, please inform us and the European Commission. </a:t>
            </a:r>
            <a:endParaRPr lang="es-ES" dirty="0"/>
          </a:p>
        </p:txBody>
      </p:sp>
      <p:sp>
        <p:nvSpPr>
          <p:cNvPr id="4" name="Marcador de número de diapositiva 3"/>
          <p:cNvSpPr>
            <a:spLocks noGrp="1"/>
          </p:cNvSpPr>
          <p:nvPr>
            <p:ph type="sldNum" sz="quarter" idx="5"/>
          </p:nvPr>
        </p:nvSpPr>
        <p:spPr/>
        <p:txBody>
          <a:bodyPr/>
          <a:lstStyle/>
          <a:p>
            <a:fld id="{27A3A8A8-E43E-46C7-AED4-8CC85454D1AC}" type="slidenum">
              <a:rPr lang="es-ES" smtClean="0"/>
              <a:t>7</a:t>
            </a:fld>
            <a:endParaRPr lang="es-ES"/>
          </a:p>
        </p:txBody>
      </p:sp>
    </p:spTree>
    <p:extLst>
      <p:ext uri="{BB962C8B-B14F-4D97-AF65-F5344CB8AC3E}">
        <p14:creationId xmlns:p14="http://schemas.microsoft.com/office/powerpoint/2010/main" val="3264223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IE" sz="1800" dirty="0">
                <a:effectLst/>
                <a:latin typeface="Calibri" panose="020F0502020204030204" pitchFamily="34" charset="0"/>
                <a:ea typeface="Calibri" panose="020F0502020204030204" pitchFamily="34" charset="0"/>
              </a:rPr>
              <a:t>There is still a need for help. So if there are potential donors for electric generators or school buses, please inform us and the European Commission. </a:t>
            </a:r>
            <a:endParaRPr lang="es-ES" dirty="0"/>
          </a:p>
        </p:txBody>
      </p:sp>
      <p:sp>
        <p:nvSpPr>
          <p:cNvPr id="4" name="Marcador de número de diapositiva 3"/>
          <p:cNvSpPr>
            <a:spLocks noGrp="1"/>
          </p:cNvSpPr>
          <p:nvPr>
            <p:ph type="sldNum" sz="quarter" idx="5"/>
          </p:nvPr>
        </p:nvSpPr>
        <p:spPr/>
        <p:txBody>
          <a:bodyPr/>
          <a:lstStyle/>
          <a:p>
            <a:fld id="{27A3A8A8-E43E-46C7-AED4-8CC85454D1AC}" type="slidenum">
              <a:rPr lang="es-ES" smtClean="0"/>
              <a:t>8</a:t>
            </a:fld>
            <a:endParaRPr lang="es-ES"/>
          </a:p>
        </p:txBody>
      </p:sp>
    </p:spTree>
    <p:extLst>
      <p:ext uri="{BB962C8B-B14F-4D97-AF65-F5344CB8AC3E}">
        <p14:creationId xmlns:p14="http://schemas.microsoft.com/office/powerpoint/2010/main" val="398953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27A3A8A8-E43E-46C7-AED4-8CC85454D1AC}" type="slidenum">
              <a:rPr lang="es-ES" smtClean="0"/>
              <a:t>12</a:t>
            </a:fld>
            <a:endParaRPr lang="es-ES"/>
          </a:p>
        </p:txBody>
      </p:sp>
    </p:spTree>
    <p:extLst>
      <p:ext uri="{BB962C8B-B14F-4D97-AF65-F5344CB8AC3E}">
        <p14:creationId xmlns:p14="http://schemas.microsoft.com/office/powerpoint/2010/main" val="3985663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27A3A8A8-E43E-46C7-AED4-8CC85454D1AC}" type="slidenum">
              <a:rPr lang="es-ES" smtClean="0"/>
              <a:t>13</a:t>
            </a:fld>
            <a:endParaRPr lang="es-ES"/>
          </a:p>
        </p:txBody>
      </p:sp>
    </p:spTree>
    <p:extLst>
      <p:ext uri="{BB962C8B-B14F-4D97-AF65-F5344CB8AC3E}">
        <p14:creationId xmlns:p14="http://schemas.microsoft.com/office/powerpoint/2010/main" val="2042212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27A3A8A8-E43E-46C7-AED4-8CC85454D1AC}" type="slidenum">
              <a:rPr lang="es-ES" smtClean="0"/>
              <a:t>14</a:t>
            </a:fld>
            <a:endParaRPr lang="es-ES"/>
          </a:p>
        </p:txBody>
      </p:sp>
    </p:spTree>
    <p:extLst>
      <p:ext uri="{BB962C8B-B14F-4D97-AF65-F5344CB8AC3E}">
        <p14:creationId xmlns:p14="http://schemas.microsoft.com/office/powerpoint/2010/main" val="39194225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3" name="Imagen 2" descr="Imagen que contiene calle, cubierto, ciudad&#10;&#10;Descripción generada automáticamente">
            <a:extLst>
              <a:ext uri="{FF2B5EF4-FFF2-40B4-BE49-F238E27FC236}">
                <a16:creationId xmlns:a16="http://schemas.microsoft.com/office/drawing/2014/main" id="{78114114-7482-4C4F-835B-5CC3B214A697}"/>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7454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ítulo y objetos">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A904D6B-7D9B-8B44-80AD-5067FE5BA905}"/>
              </a:ext>
            </a:extLst>
          </p:cNvPr>
          <p:cNvPicPr>
            <a:picLocks noChangeAspect="1"/>
          </p:cNvPicPr>
          <p:nvPr userDrawn="1"/>
        </p:nvPicPr>
        <p:blipFill rotWithShape="1">
          <a:blip r:embed="rId2"/>
          <a:srcRect t="79059"/>
          <a:stretch/>
        </p:blipFill>
        <p:spPr>
          <a:xfrm>
            <a:off x="0" y="5421854"/>
            <a:ext cx="12192000" cy="1436146"/>
          </a:xfrm>
          <a:prstGeom prst="rect">
            <a:avLst/>
          </a:prstGeom>
        </p:spPr>
      </p:pic>
      <p:sp>
        <p:nvSpPr>
          <p:cNvPr id="4" name="Marcador de posición de imagen 3">
            <a:extLst>
              <a:ext uri="{FF2B5EF4-FFF2-40B4-BE49-F238E27FC236}">
                <a16:creationId xmlns:a16="http://schemas.microsoft.com/office/drawing/2014/main" id="{E3832D9E-FF76-BA4D-B8A3-0813B555A76B}"/>
              </a:ext>
            </a:extLst>
          </p:cNvPr>
          <p:cNvSpPr>
            <a:spLocks noGrp="1"/>
          </p:cNvSpPr>
          <p:nvPr>
            <p:ph type="pic" sz="quarter" idx="14" hasCustomPrompt="1"/>
          </p:nvPr>
        </p:nvSpPr>
        <p:spPr>
          <a:xfrm>
            <a:off x="0" y="1"/>
            <a:ext cx="12192000" cy="5938344"/>
          </a:xfrm>
        </p:spPr>
        <p:txBody>
          <a:bodyPr/>
          <a:lstStyle>
            <a:lvl1pPr>
              <a:defRPr>
                <a:latin typeface="Arial" panose="020B0604020202020204" pitchFamily="34" charset="0"/>
                <a:cs typeface="Arial" panose="020B0604020202020204" pitchFamily="34" charset="0"/>
              </a:defRPr>
            </a:lvl1pPr>
          </a:lstStyle>
          <a:p>
            <a:r>
              <a:rPr lang="es-ES" err="1"/>
              <a:t>Image</a:t>
            </a:r>
            <a:endParaRPr lang="es-ES"/>
          </a:p>
        </p:txBody>
      </p:sp>
      <p:sp>
        <p:nvSpPr>
          <p:cNvPr id="6" name="Marcador de número de diapositiva 5">
            <a:extLst>
              <a:ext uri="{FF2B5EF4-FFF2-40B4-BE49-F238E27FC236}">
                <a16:creationId xmlns:a16="http://schemas.microsoft.com/office/drawing/2014/main" id="{08C301EA-E1FE-644C-A66B-DEC8572D1002}"/>
              </a:ext>
            </a:extLst>
          </p:cNvPr>
          <p:cNvSpPr>
            <a:spLocks noGrp="1"/>
          </p:cNvSpPr>
          <p:nvPr>
            <p:ph type="sldNum" sz="quarter" idx="12"/>
          </p:nvPr>
        </p:nvSpPr>
        <p:spPr>
          <a:xfrm>
            <a:off x="10827657" y="70609"/>
            <a:ext cx="1135744" cy="792617"/>
          </a:xfrm>
        </p:spPr>
        <p:txBody>
          <a:bodyPr/>
          <a:lstStyle>
            <a:lvl1pPr>
              <a:defRPr sz="2000" b="1">
                <a:solidFill>
                  <a:srgbClr val="104B6B"/>
                </a:solidFill>
                <a:latin typeface="Montserrat" pitchFamily="2" charset="77"/>
                <a:cs typeface="Arial" panose="020B0604020202020204" pitchFamily="34" charset="0"/>
              </a:defRPr>
            </a:lvl1pPr>
          </a:lstStyle>
          <a:p>
            <a:fld id="{E3E75784-4F64-F642-9E4D-6F3D4B78B493}" type="slidenum">
              <a:rPr lang="es-ES" smtClean="0"/>
              <a:pPr/>
              <a:t>‹Nº›</a:t>
            </a:fld>
            <a:endParaRPr lang="es-ES"/>
          </a:p>
        </p:txBody>
      </p:sp>
    </p:spTree>
    <p:extLst>
      <p:ext uri="{BB962C8B-B14F-4D97-AF65-F5344CB8AC3E}">
        <p14:creationId xmlns:p14="http://schemas.microsoft.com/office/powerpoint/2010/main" val="3554828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ítulo y objetos">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7200AFD-0B7C-CC46-83D3-AA8FBDCE76D5}"/>
              </a:ext>
            </a:extLst>
          </p:cNvPr>
          <p:cNvPicPr>
            <a:picLocks noChangeAspect="1"/>
          </p:cNvPicPr>
          <p:nvPr userDrawn="1"/>
        </p:nvPicPr>
        <p:blipFill>
          <a:blip r:embed="rId2"/>
          <a:src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DC9166F3-3CAD-464E-B927-3A660FF96194}"/>
              </a:ext>
            </a:extLst>
          </p:cNvPr>
          <p:cNvSpPr>
            <a:spLocks noGrp="1"/>
          </p:cNvSpPr>
          <p:nvPr>
            <p:ph type="title" hasCustomPrompt="1"/>
          </p:nvPr>
        </p:nvSpPr>
        <p:spPr>
          <a:xfrm>
            <a:off x="838200" y="365125"/>
            <a:ext cx="9626601" cy="1289504"/>
          </a:xfrm>
        </p:spPr>
        <p:txBody>
          <a:bodyPr/>
          <a:lstStyle>
            <a:lvl1pPr>
              <a:defRPr b="1">
                <a:solidFill>
                  <a:schemeClr val="bg1"/>
                </a:solidFill>
                <a:latin typeface="Montserrat" pitchFamily="2" charset="77"/>
                <a:cs typeface="Arial" panose="020B0604020202020204" pitchFamily="34" charset="0"/>
              </a:defRPr>
            </a:lvl1pPr>
          </a:lstStyle>
          <a:p>
            <a:r>
              <a:rPr lang="es-ES" err="1"/>
              <a:t>Title</a:t>
            </a:r>
            <a:r>
              <a:rPr lang="es-ES"/>
              <a:t> of </a:t>
            </a:r>
            <a:r>
              <a:rPr lang="es-ES" err="1"/>
              <a:t>the</a:t>
            </a:r>
            <a:r>
              <a:rPr lang="es-ES"/>
              <a:t> </a:t>
            </a:r>
            <a:r>
              <a:rPr lang="es-ES" err="1"/>
              <a:t>session</a:t>
            </a:r>
            <a:r>
              <a:rPr lang="es-ES"/>
              <a:t> / panel</a:t>
            </a:r>
          </a:p>
        </p:txBody>
      </p:sp>
      <p:sp>
        <p:nvSpPr>
          <p:cNvPr id="9" name="Marcador de texto 4">
            <a:extLst>
              <a:ext uri="{FF2B5EF4-FFF2-40B4-BE49-F238E27FC236}">
                <a16:creationId xmlns:a16="http://schemas.microsoft.com/office/drawing/2014/main" id="{6BB82A6B-7D2D-6643-8DB7-76971941DEFC}"/>
              </a:ext>
            </a:extLst>
          </p:cNvPr>
          <p:cNvSpPr>
            <a:spLocks noGrp="1"/>
          </p:cNvSpPr>
          <p:nvPr>
            <p:ph type="body" sz="quarter" idx="13" hasCustomPrompt="1"/>
          </p:nvPr>
        </p:nvSpPr>
        <p:spPr>
          <a:xfrm>
            <a:off x="1101271" y="2869069"/>
            <a:ext cx="9989457" cy="1138689"/>
          </a:xfrm>
        </p:spPr>
        <p:txBody>
          <a:bodyPr anchor="ctr" anchorCtr="0">
            <a:normAutofit/>
          </a:bodyPr>
          <a:lstStyle>
            <a:lvl1pPr marL="0" indent="0" algn="ctr">
              <a:buNone/>
              <a:defRPr sz="5400" b="1">
                <a:solidFill>
                  <a:srgbClr val="104B6B"/>
                </a:solidFill>
                <a:latin typeface="Montserrat" pitchFamily="2" charset="77"/>
                <a:cs typeface="Arial" panose="020B0604020202020204" pitchFamily="34" charset="0"/>
              </a:defRPr>
            </a:lvl1pPr>
          </a:lstStyle>
          <a:p>
            <a:r>
              <a:rPr lang="es-ES"/>
              <a:t>Speaker </a:t>
            </a:r>
            <a:r>
              <a:rPr lang="es-ES" err="1"/>
              <a:t>name</a:t>
            </a:r>
            <a:endParaRPr lang="es-ES"/>
          </a:p>
        </p:txBody>
      </p:sp>
      <p:sp>
        <p:nvSpPr>
          <p:cNvPr id="10" name="Marcador de texto 4">
            <a:extLst>
              <a:ext uri="{FF2B5EF4-FFF2-40B4-BE49-F238E27FC236}">
                <a16:creationId xmlns:a16="http://schemas.microsoft.com/office/drawing/2014/main" id="{D1CC3464-A4CD-2146-BEB1-2D5D258260E6}"/>
              </a:ext>
            </a:extLst>
          </p:cNvPr>
          <p:cNvSpPr>
            <a:spLocks noGrp="1"/>
          </p:cNvSpPr>
          <p:nvPr>
            <p:ph type="body" sz="quarter" idx="14" hasCustomPrompt="1"/>
          </p:nvPr>
        </p:nvSpPr>
        <p:spPr>
          <a:xfrm>
            <a:off x="1101271" y="4007758"/>
            <a:ext cx="9989457" cy="1138689"/>
          </a:xfrm>
        </p:spPr>
        <p:txBody>
          <a:bodyPr anchor="ctr" anchorCtr="0">
            <a:normAutofit/>
          </a:bodyPr>
          <a:lstStyle>
            <a:lvl1pPr marL="0" indent="0" algn="ctr">
              <a:buNone/>
              <a:defRPr sz="4800" b="0">
                <a:solidFill>
                  <a:srgbClr val="104B6B"/>
                </a:solidFill>
                <a:latin typeface="Montserrat" pitchFamily="2" charset="77"/>
                <a:cs typeface="Arial" panose="020B0604020202020204" pitchFamily="34" charset="0"/>
              </a:defRPr>
            </a:lvl1pPr>
          </a:lstStyle>
          <a:p>
            <a:r>
              <a:rPr lang="es-ES"/>
              <a:t>Speaker </a:t>
            </a:r>
            <a:r>
              <a:rPr lang="es-ES" err="1"/>
              <a:t>title</a:t>
            </a:r>
            <a:endParaRPr lang="es-ES"/>
          </a:p>
        </p:txBody>
      </p:sp>
      <p:sp>
        <p:nvSpPr>
          <p:cNvPr id="7" name="Marcador de número de diapositiva 5">
            <a:extLst>
              <a:ext uri="{FF2B5EF4-FFF2-40B4-BE49-F238E27FC236}">
                <a16:creationId xmlns:a16="http://schemas.microsoft.com/office/drawing/2014/main" id="{B51150CD-9D29-CC45-87BE-8598F2B011B2}"/>
              </a:ext>
            </a:extLst>
          </p:cNvPr>
          <p:cNvSpPr>
            <a:spLocks noGrp="1"/>
          </p:cNvSpPr>
          <p:nvPr>
            <p:ph type="sldNum" sz="quarter" idx="12"/>
          </p:nvPr>
        </p:nvSpPr>
        <p:spPr>
          <a:xfrm>
            <a:off x="10827657" y="70609"/>
            <a:ext cx="1135744" cy="792617"/>
          </a:xfrm>
        </p:spPr>
        <p:txBody>
          <a:bodyPr/>
          <a:lstStyle>
            <a:lvl1pPr>
              <a:defRPr sz="2000" b="1">
                <a:solidFill>
                  <a:schemeClr val="bg1"/>
                </a:solidFill>
                <a:latin typeface="Montserrat" pitchFamily="2" charset="77"/>
                <a:cs typeface="Arial" panose="020B0604020202020204" pitchFamily="34" charset="0"/>
              </a:defRPr>
            </a:lvl1pPr>
          </a:lstStyle>
          <a:p>
            <a:fld id="{E3E75784-4F64-F642-9E4D-6F3D4B78B493}" type="slidenum">
              <a:rPr lang="es-ES" smtClean="0"/>
              <a:pPr/>
              <a:t>‹Nº›</a:t>
            </a:fld>
            <a:endParaRPr lang="es-ES"/>
          </a:p>
        </p:txBody>
      </p:sp>
    </p:spTree>
    <p:extLst>
      <p:ext uri="{BB962C8B-B14F-4D97-AF65-F5344CB8AC3E}">
        <p14:creationId xmlns:p14="http://schemas.microsoft.com/office/powerpoint/2010/main" val="449316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ítulo y objetos">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7200AFD-0B7C-CC46-83D3-AA8FBDCE76D5}"/>
              </a:ext>
            </a:extLst>
          </p:cNvPr>
          <p:cNvPicPr>
            <a:picLocks noChangeAspect="1"/>
          </p:cNvPicPr>
          <p:nvPr userDrawn="1"/>
        </p:nvPicPr>
        <p:blipFill>
          <a:blip r:embed="rId2"/>
          <a:src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DC9166F3-3CAD-464E-B927-3A660FF96194}"/>
              </a:ext>
            </a:extLst>
          </p:cNvPr>
          <p:cNvSpPr>
            <a:spLocks noGrp="1"/>
          </p:cNvSpPr>
          <p:nvPr>
            <p:ph type="title" hasCustomPrompt="1"/>
          </p:nvPr>
        </p:nvSpPr>
        <p:spPr>
          <a:xfrm>
            <a:off x="838200" y="365125"/>
            <a:ext cx="9626601" cy="1289504"/>
          </a:xfrm>
        </p:spPr>
        <p:txBody>
          <a:bodyPr/>
          <a:lstStyle>
            <a:lvl1pPr>
              <a:defRPr b="1">
                <a:solidFill>
                  <a:schemeClr val="bg1"/>
                </a:solidFill>
                <a:latin typeface="Montserrat" pitchFamily="2" charset="77"/>
                <a:cs typeface="Arial" panose="020B0604020202020204" pitchFamily="34" charset="0"/>
              </a:defRPr>
            </a:lvl1pPr>
          </a:lstStyle>
          <a:p>
            <a:r>
              <a:rPr lang="es-ES" err="1"/>
              <a:t>Title</a:t>
            </a:r>
            <a:r>
              <a:rPr lang="es-ES"/>
              <a:t> of </a:t>
            </a:r>
            <a:r>
              <a:rPr lang="es-ES" err="1"/>
              <a:t>the</a:t>
            </a:r>
            <a:r>
              <a:rPr lang="es-ES"/>
              <a:t> </a:t>
            </a:r>
            <a:r>
              <a:rPr lang="es-ES" err="1"/>
              <a:t>session</a:t>
            </a:r>
            <a:r>
              <a:rPr lang="es-ES"/>
              <a:t> / panel</a:t>
            </a:r>
          </a:p>
        </p:txBody>
      </p:sp>
      <p:sp>
        <p:nvSpPr>
          <p:cNvPr id="9" name="Marcador de texto 4">
            <a:extLst>
              <a:ext uri="{FF2B5EF4-FFF2-40B4-BE49-F238E27FC236}">
                <a16:creationId xmlns:a16="http://schemas.microsoft.com/office/drawing/2014/main" id="{6BB82A6B-7D2D-6643-8DB7-76971941DEFC}"/>
              </a:ext>
            </a:extLst>
          </p:cNvPr>
          <p:cNvSpPr>
            <a:spLocks noGrp="1"/>
          </p:cNvSpPr>
          <p:nvPr>
            <p:ph type="body" sz="quarter" idx="13" hasCustomPrompt="1"/>
          </p:nvPr>
        </p:nvSpPr>
        <p:spPr>
          <a:xfrm>
            <a:off x="6424884" y="2170880"/>
            <a:ext cx="5243655" cy="347286"/>
          </a:xfrm>
        </p:spPr>
        <p:txBody>
          <a:bodyPr anchor="ctr" anchorCtr="0">
            <a:normAutofit/>
          </a:bodyPr>
          <a:lstStyle>
            <a:lvl1pPr marL="0" indent="0" algn="l">
              <a:buNone/>
              <a:defRPr sz="2000" b="1">
                <a:solidFill>
                  <a:schemeClr val="bg1"/>
                </a:solidFill>
                <a:latin typeface="Montserrat" pitchFamily="2" charset="77"/>
                <a:cs typeface="Arial" panose="020B0604020202020204" pitchFamily="34" charset="0"/>
              </a:defRPr>
            </a:lvl1pPr>
          </a:lstStyle>
          <a:p>
            <a:r>
              <a:rPr lang="es-ES"/>
              <a:t>Speaker </a:t>
            </a:r>
            <a:r>
              <a:rPr lang="es-ES" err="1"/>
              <a:t>name</a:t>
            </a:r>
            <a:endParaRPr lang="es-ES"/>
          </a:p>
        </p:txBody>
      </p:sp>
      <p:sp>
        <p:nvSpPr>
          <p:cNvPr id="7" name="Marcador de número de diapositiva 5">
            <a:extLst>
              <a:ext uri="{FF2B5EF4-FFF2-40B4-BE49-F238E27FC236}">
                <a16:creationId xmlns:a16="http://schemas.microsoft.com/office/drawing/2014/main" id="{B51150CD-9D29-CC45-87BE-8598F2B011B2}"/>
              </a:ext>
            </a:extLst>
          </p:cNvPr>
          <p:cNvSpPr>
            <a:spLocks noGrp="1"/>
          </p:cNvSpPr>
          <p:nvPr>
            <p:ph type="sldNum" sz="quarter" idx="12"/>
          </p:nvPr>
        </p:nvSpPr>
        <p:spPr>
          <a:xfrm>
            <a:off x="10827657" y="70609"/>
            <a:ext cx="1135744" cy="792617"/>
          </a:xfrm>
        </p:spPr>
        <p:txBody>
          <a:bodyPr/>
          <a:lstStyle>
            <a:lvl1pPr>
              <a:defRPr sz="2000" b="1">
                <a:solidFill>
                  <a:schemeClr val="bg1"/>
                </a:solidFill>
                <a:latin typeface="Montserrat" pitchFamily="2" charset="77"/>
                <a:cs typeface="Arial" panose="020B0604020202020204" pitchFamily="34" charset="0"/>
              </a:defRPr>
            </a:lvl1pPr>
          </a:lstStyle>
          <a:p>
            <a:fld id="{E3E75784-4F64-F642-9E4D-6F3D4B78B493}" type="slidenum">
              <a:rPr lang="es-ES" smtClean="0"/>
              <a:pPr/>
              <a:t>‹Nº›</a:t>
            </a:fld>
            <a:endParaRPr lang="es-ES"/>
          </a:p>
        </p:txBody>
      </p:sp>
      <p:sp>
        <p:nvSpPr>
          <p:cNvPr id="8" name="Marcador de texto 4">
            <a:extLst>
              <a:ext uri="{FF2B5EF4-FFF2-40B4-BE49-F238E27FC236}">
                <a16:creationId xmlns:a16="http://schemas.microsoft.com/office/drawing/2014/main" id="{131A80AF-D37C-1D4F-9345-AC8D9DF6665E}"/>
              </a:ext>
            </a:extLst>
          </p:cNvPr>
          <p:cNvSpPr>
            <a:spLocks noGrp="1"/>
          </p:cNvSpPr>
          <p:nvPr>
            <p:ph type="body" sz="quarter" idx="14" hasCustomPrompt="1"/>
          </p:nvPr>
        </p:nvSpPr>
        <p:spPr>
          <a:xfrm>
            <a:off x="838200" y="2763079"/>
            <a:ext cx="4749800" cy="2899041"/>
          </a:xfrm>
        </p:spPr>
        <p:txBody>
          <a:bodyPr>
            <a:normAutofit/>
          </a:bodyPr>
          <a:lstStyle>
            <a:lvl1pPr marL="0" indent="0">
              <a:buNone/>
              <a:defRPr sz="3200">
                <a:latin typeface="Montserrat" pitchFamily="2" charset="77"/>
                <a:cs typeface="Arial" panose="020B0604020202020204" pitchFamily="34" charset="0"/>
              </a:defRPr>
            </a:lvl1pPr>
          </a:lstStyle>
          <a:p>
            <a:r>
              <a:rPr lang="es-ES" err="1"/>
              <a:t>Your</a:t>
            </a:r>
            <a:r>
              <a:rPr lang="es-ES"/>
              <a:t> </a:t>
            </a:r>
            <a:r>
              <a:rPr lang="es-ES" err="1"/>
              <a:t>text</a:t>
            </a:r>
            <a:r>
              <a:rPr lang="es-ES"/>
              <a:t> </a:t>
            </a:r>
            <a:r>
              <a:rPr lang="es-ES" err="1"/>
              <a:t>here</a:t>
            </a:r>
            <a:endParaRPr lang="es-ES"/>
          </a:p>
        </p:txBody>
      </p:sp>
      <p:sp>
        <p:nvSpPr>
          <p:cNvPr id="11" name="Marcador de posición de imagen 3">
            <a:extLst>
              <a:ext uri="{FF2B5EF4-FFF2-40B4-BE49-F238E27FC236}">
                <a16:creationId xmlns:a16="http://schemas.microsoft.com/office/drawing/2014/main" id="{DE273F9F-8847-EE40-A52A-EEDC8A4D3E53}"/>
              </a:ext>
            </a:extLst>
          </p:cNvPr>
          <p:cNvSpPr>
            <a:spLocks noGrp="1"/>
          </p:cNvSpPr>
          <p:nvPr>
            <p:ph type="pic" sz="quarter" idx="15" hasCustomPrompt="1"/>
          </p:nvPr>
        </p:nvSpPr>
        <p:spPr>
          <a:xfrm>
            <a:off x="5791200" y="2763078"/>
            <a:ext cx="5472113" cy="2899042"/>
          </a:xfrm>
        </p:spPr>
        <p:txBody>
          <a:bodyPr/>
          <a:lstStyle>
            <a:lvl1pPr>
              <a:defRPr>
                <a:latin typeface="Montserrat" pitchFamily="2" charset="77"/>
                <a:cs typeface="Arial" panose="020B0604020202020204" pitchFamily="34" charset="0"/>
              </a:defRPr>
            </a:lvl1pPr>
          </a:lstStyle>
          <a:p>
            <a:r>
              <a:rPr lang="es-ES" err="1"/>
              <a:t>Image</a:t>
            </a:r>
            <a:endParaRPr lang="es-ES"/>
          </a:p>
        </p:txBody>
      </p:sp>
    </p:spTree>
    <p:extLst>
      <p:ext uri="{BB962C8B-B14F-4D97-AF65-F5344CB8AC3E}">
        <p14:creationId xmlns:p14="http://schemas.microsoft.com/office/powerpoint/2010/main" val="2083983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Título y objetos">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7200AFD-0B7C-CC46-83D3-AA8FBDCE76D5}"/>
              </a:ext>
            </a:extLst>
          </p:cNvPr>
          <p:cNvPicPr>
            <a:picLocks noChangeAspect="1"/>
          </p:cNvPicPr>
          <p:nvPr userDrawn="1"/>
        </p:nvPicPr>
        <p:blipFill>
          <a:blip r:embed="rId2"/>
          <a:src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DC9166F3-3CAD-464E-B927-3A660FF96194}"/>
              </a:ext>
            </a:extLst>
          </p:cNvPr>
          <p:cNvSpPr>
            <a:spLocks noGrp="1"/>
          </p:cNvSpPr>
          <p:nvPr>
            <p:ph type="title" hasCustomPrompt="1"/>
          </p:nvPr>
        </p:nvSpPr>
        <p:spPr>
          <a:xfrm>
            <a:off x="838200" y="365125"/>
            <a:ext cx="9626601" cy="1289504"/>
          </a:xfrm>
        </p:spPr>
        <p:txBody>
          <a:bodyPr/>
          <a:lstStyle>
            <a:lvl1pPr>
              <a:defRPr b="1">
                <a:solidFill>
                  <a:schemeClr val="bg1"/>
                </a:solidFill>
                <a:latin typeface="Montserrat" pitchFamily="2" charset="77"/>
                <a:cs typeface="Arial" panose="020B0604020202020204" pitchFamily="34" charset="0"/>
              </a:defRPr>
            </a:lvl1pPr>
          </a:lstStyle>
          <a:p>
            <a:r>
              <a:rPr lang="es-ES" err="1"/>
              <a:t>Title</a:t>
            </a:r>
            <a:r>
              <a:rPr lang="es-ES"/>
              <a:t> of </a:t>
            </a:r>
            <a:r>
              <a:rPr lang="es-ES" err="1"/>
              <a:t>the</a:t>
            </a:r>
            <a:r>
              <a:rPr lang="es-ES"/>
              <a:t> </a:t>
            </a:r>
            <a:r>
              <a:rPr lang="es-ES" err="1"/>
              <a:t>session</a:t>
            </a:r>
            <a:r>
              <a:rPr lang="es-ES"/>
              <a:t> / panel</a:t>
            </a:r>
          </a:p>
        </p:txBody>
      </p:sp>
      <p:sp>
        <p:nvSpPr>
          <p:cNvPr id="7" name="Marcador de número de diapositiva 5">
            <a:extLst>
              <a:ext uri="{FF2B5EF4-FFF2-40B4-BE49-F238E27FC236}">
                <a16:creationId xmlns:a16="http://schemas.microsoft.com/office/drawing/2014/main" id="{B51150CD-9D29-CC45-87BE-8598F2B011B2}"/>
              </a:ext>
            </a:extLst>
          </p:cNvPr>
          <p:cNvSpPr>
            <a:spLocks noGrp="1"/>
          </p:cNvSpPr>
          <p:nvPr>
            <p:ph type="sldNum" sz="quarter" idx="12"/>
          </p:nvPr>
        </p:nvSpPr>
        <p:spPr>
          <a:xfrm>
            <a:off x="10827657" y="70609"/>
            <a:ext cx="1135744" cy="792617"/>
          </a:xfrm>
        </p:spPr>
        <p:txBody>
          <a:bodyPr/>
          <a:lstStyle>
            <a:lvl1pPr>
              <a:defRPr sz="2000" b="1">
                <a:solidFill>
                  <a:schemeClr val="bg1"/>
                </a:solidFill>
                <a:latin typeface="Montserrat" pitchFamily="2" charset="77"/>
                <a:cs typeface="Arial" panose="020B0604020202020204" pitchFamily="34" charset="0"/>
              </a:defRPr>
            </a:lvl1pPr>
          </a:lstStyle>
          <a:p>
            <a:fld id="{E3E75784-4F64-F642-9E4D-6F3D4B78B493}" type="slidenum">
              <a:rPr lang="es-ES" smtClean="0"/>
              <a:pPr/>
              <a:t>‹Nº›</a:t>
            </a:fld>
            <a:endParaRPr lang="es-ES"/>
          </a:p>
        </p:txBody>
      </p:sp>
      <p:sp>
        <p:nvSpPr>
          <p:cNvPr id="12" name="Marcador de contenido 2">
            <a:extLst>
              <a:ext uri="{FF2B5EF4-FFF2-40B4-BE49-F238E27FC236}">
                <a16:creationId xmlns:a16="http://schemas.microsoft.com/office/drawing/2014/main" id="{CAD3216A-BEAA-6544-8E8F-125F548CB2A0}"/>
              </a:ext>
            </a:extLst>
          </p:cNvPr>
          <p:cNvSpPr>
            <a:spLocks noGrp="1"/>
          </p:cNvSpPr>
          <p:nvPr>
            <p:ph idx="1" hasCustomPrompt="1"/>
          </p:nvPr>
        </p:nvSpPr>
        <p:spPr>
          <a:xfrm>
            <a:off x="838200" y="2763077"/>
            <a:ext cx="10425113" cy="2899042"/>
          </a:xfrm>
        </p:spPr>
        <p:txBody>
          <a:bodyPr>
            <a:normAutofit/>
          </a:bodyPr>
          <a:lstStyle>
            <a:lvl1pPr marL="0" indent="0">
              <a:buNone/>
              <a:defRPr sz="3200">
                <a:latin typeface="Montserrat" pitchFamily="2" charset="77"/>
                <a:cs typeface="Arial" panose="020B0604020202020204" pitchFamily="34" charset="0"/>
              </a:defRPr>
            </a:lvl1pPr>
          </a:lstStyle>
          <a:p>
            <a:r>
              <a:rPr lang="es-ES"/>
              <a:t>Text
Text
Text</a:t>
            </a:r>
          </a:p>
        </p:txBody>
      </p:sp>
      <p:sp>
        <p:nvSpPr>
          <p:cNvPr id="8" name="Marcador de texto 4">
            <a:extLst>
              <a:ext uri="{FF2B5EF4-FFF2-40B4-BE49-F238E27FC236}">
                <a16:creationId xmlns:a16="http://schemas.microsoft.com/office/drawing/2014/main" id="{80813110-4697-C64E-91B9-9AEB6213039C}"/>
              </a:ext>
            </a:extLst>
          </p:cNvPr>
          <p:cNvSpPr>
            <a:spLocks noGrp="1"/>
          </p:cNvSpPr>
          <p:nvPr>
            <p:ph type="body" sz="quarter" idx="13" hasCustomPrompt="1"/>
          </p:nvPr>
        </p:nvSpPr>
        <p:spPr>
          <a:xfrm>
            <a:off x="6424884" y="2170880"/>
            <a:ext cx="5243655" cy="347286"/>
          </a:xfrm>
        </p:spPr>
        <p:txBody>
          <a:bodyPr anchor="ctr" anchorCtr="0">
            <a:normAutofit/>
          </a:bodyPr>
          <a:lstStyle>
            <a:lvl1pPr marL="0" indent="0" algn="l">
              <a:buNone/>
              <a:defRPr sz="2000" b="1">
                <a:solidFill>
                  <a:schemeClr val="bg1"/>
                </a:solidFill>
                <a:latin typeface="Montserrat" pitchFamily="2" charset="77"/>
                <a:cs typeface="Arial" panose="020B0604020202020204" pitchFamily="34" charset="0"/>
              </a:defRPr>
            </a:lvl1pPr>
          </a:lstStyle>
          <a:p>
            <a:r>
              <a:rPr lang="es-ES"/>
              <a:t>Speaker </a:t>
            </a:r>
            <a:r>
              <a:rPr lang="es-ES" err="1"/>
              <a:t>name</a:t>
            </a:r>
            <a:endParaRPr lang="es-ES"/>
          </a:p>
        </p:txBody>
      </p:sp>
    </p:spTree>
    <p:extLst>
      <p:ext uri="{BB962C8B-B14F-4D97-AF65-F5344CB8AC3E}">
        <p14:creationId xmlns:p14="http://schemas.microsoft.com/office/powerpoint/2010/main" val="5283728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D113B7B3-1C3E-1C4A-9435-70E4F300803B}"/>
              </a:ext>
            </a:extLst>
          </p:cNvPr>
          <p:cNvPicPr>
            <a:picLocks noChangeAspect="1"/>
          </p:cNvPicPr>
          <p:nvPr userDrawn="1"/>
        </p:nvPicPr>
        <p:blipFill>
          <a:blip r:embed="rId2"/>
          <a:src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6128B29F-B0B3-5C47-A513-E1DAFAEB32AE}"/>
              </a:ext>
            </a:extLst>
          </p:cNvPr>
          <p:cNvSpPr>
            <a:spLocks noGrp="1"/>
          </p:cNvSpPr>
          <p:nvPr>
            <p:ph type="title" hasCustomPrompt="1"/>
          </p:nvPr>
        </p:nvSpPr>
        <p:spPr>
          <a:xfrm>
            <a:off x="831850" y="2002631"/>
            <a:ext cx="10515600" cy="2852737"/>
          </a:xfrm>
        </p:spPr>
        <p:txBody>
          <a:bodyPr anchor="ctr" anchorCtr="0">
            <a:normAutofit/>
          </a:bodyPr>
          <a:lstStyle>
            <a:lvl1pPr algn="ctr">
              <a:defRPr sz="6000" b="1">
                <a:solidFill>
                  <a:schemeClr val="bg1"/>
                </a:solidFill>
                <a:latin typeface="Montserrat" pitchFamily="2" charset="77"/>
                <a:cs typeface="Arial" panose="020B0604020202020204" pitchFamily="34" charset="0"/>
              </a:defRPr>
            </a:lvl1pPr>
          </a:lstStyle>
          <a:p>
            <a:r>
              <a:rPr lang="es-ES"/>
              <a:t>“</a:t>
            </a:r>
            <a:r>
              <a:rPr lang="es-ES" err="1"/>
              <a:t>Quote</a:t>
            </a:r>
            <a:r>
              <a:rPr lang="es-ES"/>
              <a:t>”</a:t>
            </a:r>
          </a:p>
        </p:txBody>
      </p:sp>
      <p:sp>
        <p:nvSpPr>
          <p:cNvPr id="5" name="Marcador de número de diapositiva 5">
            <a:extLst>
              <a:ext uri="{FF2B5EF4-FFF2-40B4-BE49-F238E27FC236}">
                <a16:creationId xmlns:a16="http://schemas.microsoft.com/office/drawing/2014/main" id="{FF37C50D-735A-8649-AA8C-9737F38418A3}"/>
              </a:ext>
            </a:extLst>
          </p:cNvPr>
          <p:cNvSpPr>
            <a:spLocks noGrp="1"/>
          </p:cNvSpPr>
          <p:nvPr>
            <p:ph type="sldNum" sz="quarter" idx="12"/>
          </p:nvPr>
        </p:nvSpPr>
        <p:spPr>
          <a:xfrm>
            <a:off x="10827657" y="70609"/>
            <a:ext cx="1135744" cy="792617"/>
          </a:xfrm>
        </p:spPr>
        <p:txBody>
          <a:bodyPr/>
          <a:lstStyle>
            <a:lvl1pPr>
              <a:defRPr sz="2000" b="1">
                <a:solidFill>
                  <a:schemeClr val="bg1"/>
                </a:solidFill>
                <a:latin typeface="Montserrat" pitchFamily="2" charset="77"/>
                <a:cs typeface="Arial" panose="020B0604020202020204" pitchFamily="34" charset="0"/>
              </a:defRPr>
            </a:lvl1pPr>
          </a:lstStyle>
          <a:p>
            <a:fld id="{E3E75784-4F64-F642-9E4D-6F3D4B78B493}" type="slidenum">
              <a:rPr lang="es-ES" smtClean="0"/>
              <a:pPr/>
              <a:t>‹Nº›</a:t>
            </a:fld>
            <a:endParaRPr lang="es-ES"/>
          </a:p>
        </p:txBody>
      </p:sp>
    </p:spTree>
    <p:extLst>
      <p:ext uri="{BB962C8B-B14F-4D97-AF65-F5344CB8AC3E}">
        <p14:creationId xmlns:p14="http://schemas.microsoft.com/office/powerpoint/2010/main" val="580809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B6A20B54-122C-AB4B-AACA-C0F35967EDC7}"/>
              </a:ext>
            </a:extLst>
          </p:cNvPr>
          <p:cNvPicPr>
            <a:picLocks noChangeAspect="1"/>
          </p:cNvPicPr>
          <p:nvPr userDrawn="1"/>
        </p:nvPicPr>
        <p:blipFill>
          <a:blip r:embed="rId2"/>
          <a:srcRect/>
          <a:stretch/>
        </p:blipFill>
        <p:spPr>
          <a:xfrm>
            <a:off x="0" y="0"/>
            <a:ext cx="12192000" cy="6858000"/>
          </a:xfrm>
          <a:prstGeom prst="rect">
            <a:avLst/>
          </a:prstGeom>
        </p:spPr>
      </p:pic>
      <p:sp>
        <p:nvSpPr>
          <p:cNvPr id="3" name="Marcador de texto 4">
            <a:extLst>
              <a:ext uri="{FF2B5EF4-FFF2-40B4-BE49-F238E27FC236}">
                <a16:creationId xmlns:a16="http://schemas.microsoft.com/office/drawing/2014/main" id="{300447C1-3D84-A342-8122-DC5DF7C5D086}"/>
              </a:ext>
            </a:extLst>
          </p:cNvPr>
          <p:cNvSpPr>
            <a:spLocks noGrp="1"/>
          </p:cNvSpPr>
          <p:nvPr>
            <p:ph type="body" sz="quarter" idx="13" hasCustomPrompt="1"/>
          </p:nvPr>
        </p:nvSpPr>
        <p:spPr>
          <a:xfrm>
            <a:off x="6440214" y="1769854"/>
            <a:ext cx="4749800" cy="1131001"/>
          </a:xfrm>
        </p:spPr>
        <p:txBody>
          <a:bodyPr>
            <a:normAutofit/>
          </a:bodyPr>
          <a:lstStyle>
            <a:lvl1pPr marL="0" indent="0">
              <a:buNone/>
              <a:defRPr sz="2000">
                <a:solidFill>
                  <a:schemeClr val="bg1"/>
                </a:solidFill>
                <a:latin typeface="Montserrat" pitchFamily="2" charset="77"/>
                <a:cs typeface="Arial" panose="020B0604020202020204" pitchFamily="34" charset="0"/>
              </a:defRPr>
            </a:lvl1pPr>
          </a:lstStyle>
          <a:p>
            <a:r>
              <a:rPr lang="es-ES" err="1"/>
              <a:t>Your</a:t>
            </a:r>
            <a:r>
              <a:rPr lang="es-ES"/>
              <a:t> </a:t>
            </a:r>
            <a:r>
              <a:rPr lang="es-ES" err="1"/>
              <a:t>text</a:t>
            </a:r>
            <a:r>
              <a:rPr lang="es-ES"/>
              <a:t> </a:t>
            </a:r>
            <a:r>
              <a:rPr lang="es-ES" err="1"/>
              <a:t>here</a:t>
            </a:r>
            <a:endParaRPr lang="es-ES"/>
          </a:p>
        </p:txBody>
      </p:sp>
      <p:sp>
        <p:nvSpPr>
          <p:cNvPr id="4" name="Marcador de texto 4">
            <a:extLst>
              <a:ext uri="{FF2B5EF4-FFF2-40B4-BE49-F238E27FC236}">
                <a16:creationId xmlns:a16="http://schemas.microsoft.com/office/drawing/2014/main" id="{D1583F46-FD36-3F4E-98C5-9D26356BB439}"/>
              </a:ext>
            </a:extLst>
          </p:cNvPr>
          <p:cNvSpPr>
            <a:spLocks noGrp="1"/>
          </p:cNvSpPr>
          <p:nvPr>
            <p:ph type="body" sz="quarter" idx="14" hasCustomPrompt="1"/>
          </p:nvPr>
        </p:nvSpPr>
        <p:spPr>
          <a:xfrm>
            <a:off x="6440214" y="3115178"/>
            <a:ext cx="4749800" cy="1131001"/>
          </a:xfrm>
        </p:spPr>
        <p:txBody>
          <a:bodyPr>
            <a:normAutofit/>
          </a:bodyPr>
          <a:lstStyle>
            <a:lvl1pPr marL="0" indent="0">
              <a:buNone/>
              <a:defRPr sz="2000">
                <a:solidFill>
                  <a:schemeClr val="bg1"/>
                </a:solidFill>
                <a:latin typeface="Montserrat" pitchFamily="2" charset="77"/>
                <a:cs typeface="Arial" panose="020B0604020202020204" pitchFamily="34" charset="0"/>
              </a:defRPr>
            </a:lvl1pPr>
          </a:lstStyle>
          <a:p>
            <a:r>
              <a:rPr lang="es-ES" err="1"/>
              <a:t>Your</a:t>
            </a:r>
            <a:r>
              <a:rPr lang="es-ES"/>
              <a:t> </a:t>
            </a:r>
            <a:r>
              <a:rPr lang="es-ES" err="1"/>
              <a:t>text</a:t>
            </a:r>
            <a:r>
              <a:rPr lang="es-ES"/>
              <a:t> </a:t>
            </a:r>
            <a:r>
              <a:rPr lang="es-ES" err="1"/>
              <a:t>here</a:t>
            </a:r>
            <a:endParaRPr lang="es-ES"/>
          </a:p>
        </p:txBody>
      </p:sp>
      <p:sp>
        <p:nvSpPr>
          <p:cNvPr id="5" name="Marcador de texto 4">
            <a:extLst>
              <a:ext uri="{FF2B5EF4-FFF2-40B4-BE49-F238E27FC236}">
                <a16:creationId xmlns:a16="http://schemas.microsoft.com/office/drawing/2014/main" id="{6036FD5E-36C8-7E4A-A23B-487F9150A94F}"/>
              </a:ext>
            </a:extLst>
          </p:cNvPr>
          <p:cNvSpPr>
            <a:spLocks noGrp="1"/>
          </p:cNvSpPr>
          <p:nvPr>
            <p:ph type="body" sz="quarter" idx="15" hasCustomPrompt="1"/>
          </p:nvPr>
        </p:nvSpPr>
        <p:spPr>
          <a:xfrm>
            <a:off x="6440214" y="4449992"/>
            <a:ext cx="4749800" cy="1131001"/>
          </a:xfrm>
        </p:spPr>
        <p:txBody>
          <a:bodyPr>
            <a:normAutofit/>
          </a:bodyPr>
          <a:lstStyle>
            <a:lvl1pPr marL="0" indent="0">
              <a:buNone/>
              <a:defRPr sz="2000">
                <a:solidFill>
                  <a:schemeClr val="bg1"/>
                </a:solidFill>
                <a:latin typeface="Montserrat" pitchFamily="2" charset="77"/>
                <a:cs typeface="Arial" panose="020B0604020202020204" pitchFamily="34" charset="0"/>
              </a:defRPr>
            </a:lvl1pPr>
          </a:lstStyle>
          <a:p>
            <a:r>
              <a:rPr lang="es-ES" err="1"/>
              <a:t>Your</a:t>
            </a:r>
            <a:r>
              <a:rPr lang="es-ES"/>
              <a:t> </a:t>
            </a:r>
            <a:r>
              <a:rPr lang="es-ES" err="1"/>
              <a:t>text</a:t>
            </a:r>
            <a:r>
              <a:rPr lang="es-ES"/>
              <a:t> </a:t>
            </a:r>
            <a:r>
              <a:rPr lang="es-ES" err="1"/>
              <a:t>here</a:t>
            </a:r>
            <a:endParaRPr lang="es-ES"/>
          </a:p>
        </p:txBody>
      </p:sp>
    </p:spTree>
    <p:extLst>
      <p:ext uri="{BB962C8B-B14F-4D97-AF65-F5344CB8AC3E}">
        <p14:creationId xmlns:p14="http://schemas.microsoft.com/office/powerpoint/2010/main" val="24278267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Cover">
    <p:spTree>
      <p:nvGrpSpPr>
        <p:cNvPr id="1" name=""/>
        <p:cNvGrpSpPr/>
        <p:nvPr/>
      </p:nvGrpSpPr>
      <p:grpSpPr>
        <a:xfrm>
          <a:off x="0" y="0"/>
          <a:ext cx="0" cy="0"/>
          <a:chOff x="0" y="0"/>
          <a:chExt cx="0" cy="0"/>
        </a:xfrm>
      </p:grpSpPr>
      <p:pic>
        <p:nvPicPr>
          <p:cNvPr id="7" name="Picture 6" descr="Graphical user interface&#10;&#10;Description automatically generated with low confidence">
            <a:extLst>
              <a:ext uri="{FF2B5EF4-FFF2-40B4-BE49-F238E27FC236}">
                <a16:creationId xmlns:a16="http://schemas.microsoft.com/office/drawing/2014/main" id="{A1A0CA81-DD00-A91E-F163-55A61DC766B8}"/>
              </a:ext>
            </a:extLst>
          </p:cNvPr>
          <p:cNvPicPr>
            <a:picLocks noChangeAspect="1"/>
          </p:cNvPicPr>
          <p:nvPr userDrawn="1"/>
        </p:nvPicPr>
        <p:blipFill rotWithShape="1">
          <a:blip r:embed="rId2"/>
          <a:srcRect t="30126" b="30126"/>
          <a:stretch/>
        </p:blipFill>
        <p:spPr>
          <a:xfrm>
            <a:off x="1" y="0"/>
            <a:ext cx="12191999" cy="6858000"/>
          </a:xfrm>
          <a:prstGeom prst="rect">
            <a:avLst/>
          </a:prstGeom>
        </p:spPr>
      </p:pic>
      <p:pic>
        <p:nvPicPr>
          <p:cNvPr id="8" name="Picture 7" descr="Text&#10;&#10;Description automatically generated">
            <a:extLst>
              <a:ext uri="{FF2B5EF4-FFF2-40B4-BE49-F238E27FC236}">
                <a16:creationId xmlns:a16="http://schemas.microsoft.com/office/drawing/2014/main" id="{40D7A7CE-44BA-8E0D-E309-B73777C029DB}"/>
              </a:ext>
            </a:extLst>
          </p:cNvPr>
          <p:cNvPicPr>
            <a:picLocks noChangeAspect="1"/>
          </p:cNvPicPr>
          <p:nvPr userDrawn="1"/>
        </p:nvPicPr>
        <p:blipFill>
          <a:blip r:embed="rId3"/>
          <a:stretch>
            <a:fillRect/>
          </a:stretch>
        </p:blipFill>
        <p:spPr>
          <a:xfrm>
            <a:off x="1084083" y="1164163"/>
            <a:ext cx="4185502" cy="1241335"/>
          </a:xfrm>
          <a:prstGeom prst="rect">
            <a:avLst/>
          </a:prstGeom>
        </p:spPr>
      </p:pic>
      <p:sp>
        <p:nvSpPr>
          <p:cNvPr id="2" name="Título 1">
            <a:extLst>
              <a:ext uri="{FF2B5EF4-FFF2-40B4-BE49-F238E27FC236}">
                <a16:creationId xmlns:a16="http://schemas.microsoft.com/office/drawing/2014/main" id="{8283F45D-A50F-0B37-9DFC-953F1E25D817}"/>
              </a:ext>
            </a:extLst>
          </p:cNvPr>
          <p:cNvSpPr>
            <a:spLocks noGrp="1"/>
          </p:cNvSpPr>
          <p:nvPr>
            <p:ph type="title"/>
          </p:nvPr>
        </p:nvSpPr>
        <p:spPr>
          <a:xfrm>
            <a:off x="831850" y="2822331"/>
            <a:ext cx="6527312" cy="2118946"/>
          </a:xfrm>
        </p:spPr>
        <p:txBody>
          <a:bodyPr anchor="b">
            <a:noAutofit/>
          </a:bodyPr>
          <a:lstStyle>
            <a:lvl1pPr>
              <a:defRPr sz="4000" b="1">
                <a:solidFill>
                  <a:schemeClr val="bg1"/>
                </a:solidFill>
                <a:latin typeface="Montserrat" panose="00000500000000000000" pitchFamily="2" charset="0"/>
              </a:defRPr>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C1EF6C0-FE70-58F6-8B0F-9D9EE412DCF5}"/>
              </a:ext>
            </a:extLst>
          </p:cNvPr>
          <p:cNvSpPr>
            <a:spLocks noGrp="1"/>
          </p:cNvSpPr>
          <p:nvPr>
            <p:ph type="body" idx="1"/>
          </p:nvPr>
        </p:nvSpPr>
        <p:spPr>
          <a:xfrm>
            <a:off x="831850" y="5037992"/>
            <a:ext cx="6527312" cy="1051658"/>
          </a:xfrm>
        </p:spPr>
        <p:txBody>
          <a:bodyPr/>
          <a:lstStyle>
            <a:lvl1pPr marL="0" indent="0">
              <a:buNone/>
              <a:defRPr sz="2400">
                <a:solidFill>
                  <a:schemeClr val="bg1"/>
                </a:solidFill>
                <a:latin typeface="Montserrat" panose="000005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Tree>
    <p:extLst>
      <p:ext uri="{BB962C8B-B14F-4D97-AF65-F5344CB8AC3E}">
        <p14:creationId xmlns:p14="http://schemas.microsoft.com/office/powerpoint/2010/main" val="3914172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9B88492C-E8A3-541D-709E-FC89DBA2FCD8}"/>
              </a:ext>
            </a:extLst>
          </p:cNvPr>
          <p:cNvSpPr txBox="1">
            <a:spLocks/>
          </p:cNvSpPr>
          <p:nvPr userDrawn="1"/>
        </p:nvSpPr>
        <p:spPr>
          <a:xfrm>
            <a:off x="11399524" y="6356350"/>
            <a:ext cx="543600" cy="365125"/>
          </a:xfrm>
          <a:prstGeom prst="rect">
            <a:avLst/>
          </a:prstGeom>
        </p:spPr>
        <p:txBody>
          <a:bodyPr vert="horz" lIns="91440" tIns="45720" rIns="91440" bIns="45720" rtlCol="0" anchor="ctr"/>
          <a:lstStyle>
            <a:defPPr>
              <a:defRPr lang="es-ES"/>
            </a:defPPr>
            <a:lvl1pPr marL="0" algn="r" defTabSz="914400" rtl="0" eaLnBrk="1" latinLnBrk="0" hangingPunct="1">
              <a:defRPr sz="1200" kern="1200">
                <a:solidFill>
                  <a:schemeClr val="accent1">
                    <a:lumMod val="75000"/>
                  </a:schemeClr>
                </a:solidFill>
                <a:latin typeface="Montserrat SemiBold" panose="000007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87B070-741B-476A-9F8F-1439642B2301}" type="slidenum">
              <a:rPr lang="en-GB" smtClean="0">
                <a:solidFill>
                  <a:schemeClr val="bg1"/>
                </a:solidFill>
              </a:rPr>
              <a:pPr/>
              <a:t>‹Nº›</a:t>
            </a:fld>
            <a:endParaRPr lang="en-GB">
              <a:solidFill>
                <a:schemeClr val="bg1"/>
              </a:solidFill>
            </a:endParaRPr>
          </a:p>
        </p:txBody>
      </p:sp>
      <p:pic>
        <p:nvPicPr>
          <p:cNvPr id="6" name="Picture 5" descr="Graphical user interface&#10;&#10;Description automatically generated with low confidence">
            <a:extLst>
              <a:ext uri="{FF2B5EF4-FFF2-40B4-BE49-F238E27FC236}">
                <a16:creationId xmlns:a16="http://schemas.microsoft.com/office/drawing/2014/main" id="{9EEC8161-811E-B466-6226-A126060D211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75"/>
                    </a14:imgEffect>
                  </a14:imgLayer>
                </a14:imgProps>
              </a:ext>
            </a:extLst>
          </a:blip>
          <a:srcRect t="30126" b="30126"/>
          <a:stretch/>
        </p:blipFill>
        <p:spPr>
          <a:xfrm>
            <a:off x="1" y="0"/>
            <a:ext cx="12191999" cy="6858000"/>
          </a:xfrm>
          <a:prstGeom prst="rect">
            <a:avLst/>
          </a:prstGeom>
        </p:spPr>
      </p:pic>
      <p:sp>
        <p:nvSpPr>
          <p:cNvPr id="7" name="Marcador de texto 2">
            <a:extLst>
              <a:ext uri="{FF2B5EF4-FFF2-40B4-BE49-F238E27FC236}">
                <a16:creationId xmlns:a16="http://schemas.microsoft.com/office/drawing/2014/main" id="{0FA21F66-B12A-B631-7BCF-315CFC61E64F}"/>
              </a:ext>
            </a:extLst>
          </p:cNvPr>
          <p:cNvSpPr>
            <a:spLocks noGrp="1"/>
          </p:cNvSpPr>
          <p:nvPr>
            <p:ph type="body" idx="1"/>
          </p:nvPr>
        </p:nvSpPr>
        <p:spPr>
          <a:xfrm>
            <a:off x="2832344" y="1775694"/>
            <a:ext cx="6527312" cy="712177"/>
          </a:xfrm>
        </p:spPr>
        <p:txBody>
          <a:bodyPr/>
          <a:lstStyle>
            <a:lvl1pPr marL="0" indent="0" algn="ctr">
              <a:buNone/>
              <a:defRPr sz="2400">
                <a:solidFill>
                  <a:schemeClr val="bg1"/>
                </a:solidFill>
                <a:latin typeface="Montserrat" panose="000005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14" name="Picture 13" descr="Text&#10;&#10;Description automatically generated">
            <a:extLst>
              <a:ext uri="{FF2B5EF4-FFF2-40B4-BE49-F238E27FC236}">
                <a16:creationId xmlns:a16="http://schemas.microsoft.com/office/drawing/2014/main" id="{EF4302E7-605A-CDE4-AED8-8E4F968792C2}"/>
              </a:ext>
            </a:extLst>
          </p:cNvPr>
          <p:cNvPicPr>
            <a:picLocks noChangeAspect="1"/>
          </p:cNvPicPr>
          <p:nvPr userDrawn="1"/>
        </p:nvPicPr>
        <p:blipFill rotWithShape="1">
          <a:blip r:embed="rId4">
            <a:alphaModFix amt="10000"/>
          </a:blip>
          <a:srcRect r="70925"/>
          <a:stretch/>
        </p:blipFill>
        <p:spPr>
          <a:xfrm>
            <a:off x="7354443" y="2012184"/>
            <a:ext cx="8324851" cy="8491794"/>
          </a:xfrm>
          <a:prstGeom prst="rect">
            <a:avLst/>
          </a:prstGeom>
        </p:spPr>
      </p:pic>
      <p:sp>
        <p:nvSpPr>
          <p:cNvPr id="9" name="Título 1">
            <a:extLst>
              <a:ext uri="{FF2B5EF4-FFF2-40B4-BE49-F238E27FC236}">
                <a16:creationId xmlns:a16="http://schemas.microsoft.com/office/drawing/2014/main" id="{69ABA45F-B431-6358-F6E4-7FBE4797E3A2}"/>
              </a:ext>
            </a:extLst>
          </p:cNvPr>
          <p:cNvSpPr>
            <a:spLocks noGrp="1"/>
          </p:cNvSpPr>
          <p:nvPr>
            <p:ph type="title"/>
          </p:nvPr>
        </p:nvSpPr>
        <p:spPr>
          <a:xfrm>
            <a:off x="1350264" y="2808332"/>
            <a:ext cx="9491472" cy="1241336"/>
          </a:xfrm>
        </p:spPr>
        <p:txBody>
          <a:bodyPr anchor="b">
            <a:noAutofit/>
          </a:bodyPr>
          <a:lstStyle>
            <a:lvl1pPr algn="ctr">
              <a:defRPr sz="3600" b="1">
                <a:solidFill>
                  <a:schemeClr val="bg1"/>
                </a:solidFill>
                <a:latin typeface="Montserrat" panose="00000500000000000000" pitchFamily="2" charset="0"/>
              </a:defRPr>
            </a:lvl1pPr>
          </a:lstStyle>
          <a:p>
            <a:r>
              <a:rPr lang="es-ES"/>
              <a:t>Haga clic para modificar el estilo de título del patrón</a:t>
            </a:r>
          </a:p>
        </p:txBody>
      </p:sp>
      <p:pic>
        <p:nvPicPr>
          <p:cNvPr id="13" name="Picture 12" descr="Text&#10;&#10;Description automatically generated">
            <a:extLst>
              <a:ext uri="{FF2B5EF4-FFF2-40B4-BE49-F238E27FC236}">
                <a16:creationId xmlns:a16="http://schemas.microsoft.com/office/drawing/2014/main" id="{802DC167-C9BF-8AD8-BED8-D06E2CA231AE}"/>
              </a:ext>
            </a:extLst>
          </p:cNvPr>
          <p:cNvPicPr>
            <a:picLocks noChangeAspect="1"/>
          </p:cNvPicPr>
          <p:nvPr userDrawn="1"/>
        </p:nvPicPr>
        <p:blipFill>
          <a:blip r:embed="rId4"/>
          <a:stretch>
            <a:fillRect/>
          </a:stretch>
        </p:blipFill>
        <p:spPr>
          <a:xfrm>
            <a:off x="4762044" y="4488949"/>
            <a:ext cx="2667912" cy="791249"/>
          </a:xfrm>
          <a:prstGeom prst="rect">
            <a:avLst/>
          </a:prstGeom>
        </p:spPr>
      </p:pic>
    </p:spTree>
    <p:extLst>
      <p:ext uri="{BB962C8B-B14F-4D97-AF65-F5344CB8AC3E}">
        <p14:creationId xmlns:p14="http://schemas.microsoft.com/office/powerpoint/2010/main" val="20982412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ormal Slide">
    <p:spTree>
      <p:nvGrpSpPr>
        <p:cNvPr id="1" name=""/>
        <p:cNvGrpSpPr/>
        <p:nvPr/>
      </p:nvGrpSpPr>
      <p:grpSpPr>
        <a:xfrm>
          <a:off x="0" y="0"/>
          <a:ext cx="0" cy="0"/>
          <a:chOff x="0" y="0"/>
          <a:chExt cx="0" cy="0"/>
        </a:xfrm>
      </p:grpSpPr>
      <p:pic>
        <p:nvPicPr>
          <p:cNvPr id="8" name="Imagen 7" descr="Imagen que contiene Texto&#10;&#10;Descripción generada automáticamente">
            <a:extLst>
              <a:ext uri="{FF2B5EF4-FFF2-40B4-BE49-F238E27FC236}">
                <a16:creationId xmlns:a16="http://schemas.microsoft.com/office/drawing/2014/main" id="{0B87A97A-0C4C-AD4E-7EEC-80EFA12A6F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Marcador de texto 9">
            <a:extLst>
              <a:ext uri="{FF2B5EF4-FFF2-40B4-BE49-F238E27FC236}">
                <a16:creationId xmlns:a16="http://schemas.microsoft.com/office/drawing/2014/main" id="{29D040E7-DD09-1924-8E9A-78D6225B40F6}"/>
              </a:ext>
            </a:extLst>
          </p:cNvPr>
          <p:cNvSpPr>
            <a:spLocks noGrp="1"/>
          </p:cNvSpPr>
          <p:nvPr>
            <p:ph type="body" sz="quarter" idx="10" hasCustomPrompt="1"/>
          </p:nvPr>
        </p:nvSpPr>
        <p:spPr>
          <a:xfrm>
            <a:off x="2941638" y="357766"/>
            <a:ext cx="8967787" cy="485775"/>
          </a:xfrm>
        </p:spPr>
        <p:txBody>
          <a:bodyPr>
            <a:normAutofit/>
          </a:bodyPr>
          <a:lstStyle>
            <a:lvl1pPr marL="0" indent="0">
              <a:buNone/>
              <a:defRPr sz="2000" b="1" i="0">
                <a:solidFill>
                  <a:schemeClr val="bg1"/>
                </a:solidFill>
                <a:latin typeface="Montserrat Semi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s-ES" err="1"/>
              <a:t>Title</a:t>
            </a:r>
            <a:endParaRPr lang="es-ES"/>
          </a:p>
        </p:txBody>
      </p:sp>
      <p:sp>
        <p:nvSpPr>
          <p:cNvPr id="12" name="Slide Number Placeholder 5">
            <a:extLst>
              <a:ext uri="{FF2B5EF4-FFF2-40B4-BE49-F238E27FC236}">
                <a16:creationId xmlns:a16="http://schemas.microsoft.com/office/drawing/2014/main" id="{9B88492C-E8A3-541D-709E-FC89DBA2FCD8}"/>
              </a:ext>
            </a:extLst>
          </p:cNvPr>
          <p:cNvSpPr txBox="1">
            <a:spLocks/>
          </p:cNvSpPr>
          <p:nvPr userDrawn="1"/>
        </p:nvSpPr>
        <p:spPr>
          <a:xfrm>
            <a:off x="11399524" y="6356350"/>
            <a:ext cx="543600" cy="365125"/>
          </a:xfrm>
          <a:prstGeom prst="rect">
            <a:avLst/>
          </a:prstGeom>
        </p:spPr>
        <p:txBody>
          <a:bodyPr vert="horz" lIns="91440" tIns="45720" rIns="91440" bIns="45720" rtlCol="0" anchor="ctr"/>
          <a:lstStyle>
            <a:defPPr>
              <a:defRPr lang="es-ES"/>
            </a:defPPr>
            <a:lvl1pPr marL="0" algn="r" defTabSz="914400" rtl="0" eaLnBrk="1" latinLnBrk="0" hangingPunct="1">
              <a:defRPr sz="1200" kern="1200">
                <a:solidFill>
                  <a:schemeClr val="accent1">
                    <a:lumMod val="75000"/>
                  </a:schemeClr>
                </a:solidFill>
                <a:latin typeface="Montserrat SemiBold" panose="000007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87B070-741B-476A-9F8F-1439642B2301}" type="slidenum">
              <a:rPr lang="en-GB" smtClean="0">
                <a:solidFill>
                  <a:schemeClr val="bg1"/>
                </a:solidFill>
              </a:rPr>
              <a:pPr/>
              <a:t>‹Nº›</a:t>
            </a:fld>
            <a:endParaRPr lang="en-GB">
              <a:solidFill>
                <a:schemeClr val="bg1"/>
              </a:solidFill>
            </a:endParaRPr>
          </a:p>
        </p:txBody>
      </p:sp>
      <p:sp>
        <p:nvSpPr>
          <p:cNvPr id="3" name="Content Placeholder 2">
            <a:extLst>
              <a:ext uri="{FF2B5EF4-FFF2-40B4-BE49-F238E27FC236}">
                <a16:creationId xmlns:a16="http://schemas.microsoft.com/office/drawing/2014/main" id="{278BBAC5-1797-EF57-B74D-42E4711D400C}"/>
              </a:ext>
            </a:extLst>
          </p:cNvPr>
          <p:cNvSpPr>
            <a:spLocks noGrp="1"/>
          </p:cNvSpPr>
          <p:nvPr>
            <p:ph sz="quarter" idx="11"/>
          </p:nvPr>
        </p:nvSpPr>
        <p:spPr>
          <a:xfrm>
            <a:off x="1075531" y="1582233"/>
            <a:ext cx="10040938" cy="4537075"/>
          </a:xfrm>
        </p:spPr>
        <p:txBody>
          <a:bodyPr>
            <a:normAutofit/>
          </a:bodyPr>
          <a:lstStyle>
            <a:lvl1pPr>
              <a:defRPr sz="2400">
                <a:latin typeface="Montserrat" panose="00000500000000000000" pitchFamily="2" charset="0"/>
              </a:defRPr>
            </a:lvl1pPr>
            <a:lvl2pPr>
              <a:defRPr sz="2000">
                <a:latin typeface="Montserrat" panose="00000500000000000000" pitchFamily="2" charset="0"/>
              </a:defRPr>
            </a:lvl2pPr>
            <a:lvl3pPr>
              <a:defRPr sz="1800">
                <a:latin typeface="Montserrat" panose="00000500000000000000" pitchFamily="2" charset="0"/>
              </a:defRPr>
            </a:lvl3pPr>
            <a:lvl4pPr>
              <a:defRPr sz="1600">
                <a:latin typeface="Montserrat" panose="00000500000000000000" pitchFamily="2" charset="0"/>
              </a:defRPr>
            </a:lvl4pPr>
            <a:lvl5pPr>
              <a:defRPr sz="1600">
                <a:latin typeface="Montserrat"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66036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9B88492C-E8A3-541D-709E-FC89DBA2FCD8}"/>
              </a:ext>
            </a:extLst>
          </p:cNvPr>
          <p:cNvSpPr txBox="1">
            <a:spLocks/>
          </p:cNvSpPr>
          <p:nvPr userDrawn="1"/>
        </p:nvSpPr>
        <p:spPr>
          <a:xfrm>
            <a:off x="11399524" y="6356350"/>
            <a:ext cx="543600" cy="365125"/>
          </a:xfrm>
          <a:prstGeom prst="rect">
            <a:avLst/>
          </a:prstGeom>
        </p:spPr>
        <p:txBody>
          <a:bodyPr vert="horz" lIns="91440" tIns="45720" rIns="91440" bIns="45720" rtlCol="0" anchor="ctr"/>
          <a:lstStyle>
            <a:defPPr>
              <a:defRPr lang="es-ES"/>
            </a:defPPr>
            <a:lvl1pPr marL="0" algn="r" defTabSz="914400" rtl="0" eaLnBrk="1" latinLnBrk="0" hangingPunct="1">
              <a:defRPr sz="1200" kern="1200">
                <a:solidFill>
                  <a:schemeClr val="accent1">
                    <a:lumMod val="75000"/>
                  </a:schemeClr>
                </a:solidFill>
                <a:latin typeface="Montserrat SemiBold" panose="000007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87B070-741B-476A-9F8F-1439642B2301}" type="slidenum">
              <a:rPr lang="en-GB" smtClean="0">
                <a:solidFill>
                  <a:schemeClr val="bg1"/>
                </a:solidFill>
              </a:rPr>
              <a:pPr/>
              <a:t>‹Nº›</a:t>
            </a:fld>
            <a:endParaRPr lang="en-GB">
              <a:solidFill>
                <a:schemeClr val="bg1"/>
              </a:solidFill>
            </a:endParaRPr>
          </a:p>
        </p:txBody>
      </p:sp>
      <p:pic>
        <p:nvPicPr>
          <p:cNvPr id="6" name="Picture 5" descr="Graphical user interface&#10;&#10;Description automatically generated with low confidence">
            <a:extLst>
              <a:ext uri="{FF2B5EF4-FFF2-40B4-BE49-F238E27FC236}">
                <a16:creationId xmlns:a16="http://schemas.microsoft.com/office/drawing/2014/main" id="{9EEC8161-811E-B466-6226-A126060D211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75"/>
                    </a14:imgEffect>
                  </a14:imgLayer>
                </a14:imgProps>
              </a:ext>
            </a:extLst>
          </a:blip>
          <a:srcRect t="30126" b="30126"/>
          <a:stretch/>
        </p:blipFill>
        <p:spPr>
          <a:xfrm>
            <a:off x="1" y="0"/>
            <a:ext cx="12191999" cy="6858000"/>
          </a:xfrm>
          <a:prstGeom prst="rect">
            <a:avLst/>
          </a:prstGeom>
        </p:spPr>
      </p:pic>
      <p:sp>
        <p:nvSpPr>
          <p:cNvPr id="2" name="Rectangle 1">
            <a:extLst>
              <a:ext uri="{FF2B5EF4-FFF2-40B4-BE49-F238E27FC236}">
                <a16:creationId xmlns:a16="http://schemas.microsoft.com/office/drawing/2014/main" id="{1B3BD9D2-5219-1864-245A-D1D7C6EA0B00}"/>
              </a:ext>
            </a:extLst>
          </p:cNvPr>
          <p:cNvSpPr/>
          <p:nvPr userDrawn="1"/>
        </p:nvSpPr>
        <p:spPr>
          <a:xfrm>
            <a:off x="-109728" y="0"/>
            <a:ext cx="12371832" cy="6922008"/>
          </a:xfrm>
          <a:prstGeom prst="rect">
            <a:avLst/>
          </a:prstGeom>
          <a:solidFill>
            <a:schemeClr val="dk1">
              <a:alpha val="2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4" name="Picture 13" descr="Text&#10;&#10;Description automatically generated">
            <a:extLst>
              <a:ext uri="{FF2B5EF4-FFF2-40B4-BE49-F238E27FC236}">
                <a16:creationId xmlns:a16="http://schemas.microsoft.com/office/drawing/2014/main" id="{EF4302E7-605A-CDE4-AED8-8E4F968792C2}"/>
              </a:ext>
            </a:extLst>
          </p:cNvPr>
          <p:cNvPicPr>
            <a:picLocks noChangeAspect="1"/>
          </p:cNvPicPr>
          <p:nvPr userDrawn="1"/>
        </p:nvPicPr>
        <p:blipFill rotWithShape="1">
          <a:blip r:embed="rId4">
            <a:alphaModFix amt="10000"/>
          </a:blip>
          <a:srcRect r="70925"/>
          <a:stretch/>
        </p:blipFill>
        <p:spPr>
          <a:xfrm>
            <a:off x="7354443" y="2012184"/>
            <a:ext cx="8324851" cy="8491794"/>
          </a:xfrm>
          <a:prstGeom prst="rect">
            <a:avLst/>
          </a:prstGeom>
        </p:spPr>
      </p:pic>
      <p:sp>
        <p:nvSpPr>
          <p:cNvPr id="9" name="Título 1">
            <a:extLst>
              <a:ext uri="{FF2B5EF4-FFF2-40B4-BE49-F238E27FC236}">
                <a16:creationId xmlns:a16="http://schemas.microsoft.com/office/drawing/2014/main" id="{69ABA45F-B431-6358-F6E4-7FBE4797E3A2}"/>
              </a:ext>
            </a:extLst>
          </p:cNvPr>
          <p:cNvSpPr>
            <a:spLocks noGrp="1"/>
          </p:cNvSpPr>
          <p:nvPr>
            <p:ph type="title" hasCustomPrompt="1"/>
          </p:nvPr>
        </p:nvSpPr>
        <p:spPr>
          <a:xfrm>
            <a:off x="1350264" y="3310128"/>
            <a:ext cx="9491472" cy="1524387"/>
          </a:xfrm>
        </p:spPr>
        <p:txBody>
          <a:bodyPr anchor="t">
            <a:noAutofit/>
          </a:bodyPr>
          <a:lstStyle>
            <a:lvl1pPr algn="ctr">
              <a:defRPr sz="3600" b="1">
                <a:solidFill>
                  <a:schemeClr val="bg1"/>
                </a:solidFill>
                <a:latin typeface="Montserrat" panose="00000500000000000000" pitchFamily="2" charset="0"/>
              </a:defRPr>
            </a:lvl1pPr>
          </a:lstStyle>
          <a:p>
            <a:r>
              <a:rPr lang="es-ES"/>
              <a:t>Haga clic para modificar el estilo de título del patrón</a:t>
            </a:r>
          </a:p>
        </p:txBody>
      </p:sp>
      <p:pic>
        <p:nvPicPr>
          <p:cNvPr id="8" name="Picture 7" descr="Text&#10;&#10;Description automatically generated">
            <a:extLst>
              <a:ext uri="{FF2B5EF4-FFF2-40B4-BE49-F238E27FC236}">
                <a16:creationId xmlns:a16="http://schemas.microsoft.com/office/drawing/2014/main" id="{A182C521-EC29-E165-CCAD-A7D06BB4CF9F}"/>
              </a:ext>
            </a:extLst>
          </p:cNvPr>
          <p:cNvPicPr>
            <a:picLocks noChangeAspect="1"/>
          </p:cNvPicPr>
          <p:nvPr userDrawn="1"/>
        </p:nvPicPr>
        <p:blipFill>
          <a:blip r:embed="rId4"/>
          <a:stretch>
            <a:fillRect/>
          </a:stretch>
        </p:blipFill>
        <p:spPr>
          <a:xfrm>
            <a:off x="4219854" y="1709479"/>
            <a:ext cx="3752291" cy="1112852"/>
          </a:xfrm>
          <a:prstGeom prst="rect">
            <a:avLst/>
          </a:prstGeom>
        </p:spPr>
      </p:pic>
      <p:sp>
        <p:nvSpPr>
          <p:cNvPr id="10" name="Marcador de texto 2">
            <a:extLst>
              <a:ext uri="{FF2B5EF4-FFF2-40B4-BE49-F238E27FC236}">
                <a16:creationId xmlns:a16="http://schemas.microsoft.com/office/drawing/2014/main" id="{54554DEC-D569-FC2D-1827-E059A12A17AA}"/>
              </a:ext>
            </a:extLst>
          </p:cNvPr>
          <p:cNvSpPr>
            <a:spLocks noGrp="1"/>
          </p:cNvSpPr>
          <p:nvPr>
            <p:ph type="body" idx="1"/>
          </p:nvPr>
        </p:nvSpPr>
        <p:spPr>
          <a:xfrm>
            <a:off x="1350264" y="5067534"/>
            <a:ext cx="9491472" cy="712177"/>
          </a:xfrm>
        </p:spPr>
        <p:txBody>
          <a:bodyPr/>
          <a:lstStyle>
            <a:lvl1pPr marL="0" indent="0" algn="ctr">
              <a:buNone/>
              <a:defRPr sz="2400">
                <a:solidFill>
                  <a:schemeClr val="bg1"/>
                </a:solidFill>
                <a:latin typeface="Montserrat" panose="000005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Tree>
    <p:extLst>
      <p:ext uri="{BB962C8B-B14F-4D97-AF65-F5344CB8AC3E}">
        <p14:creationId xmlns:p14="http://schemas.microsoft.com/office/powerpoint/2010/main" val="2846867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3" name="Imagen 7">
            <a:extLst>
              <a:ext uri="{FF2B5EF4-FFF2-40B4-BE49-F238E27FC236}">
                <a16:creationId xmlns:a16="http://schemas.microsoft.com/office/drawing/2014/main" id="{76647027-8483-4321-8C73-B07C650FC59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495488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F6A1F9-0063-4849-9A3E-2AC9B41D8516}"/>
              </a:ext>
            </a:extLst>
          </p:cNvPr>
          <p:cNvSpPr>
            <a:spLocks noGrp="1"/>
          </p:cNvSpPr>
          <p:nvPr>
            <p:ph type="title"/>
          </p:nvPr>
        </p:nvSpPr>
        <p:spPr/>
        <p:txBody>
          <a:bodyPr/>
          <a:lstStyle/>
          <a:p>
            <a:r>
              <a:rPr lang="de-DE" noProof="0"/>
              <a:t>Mastertitelformat bearbeiten</a:t>
            </a:r>
          </a:p>
        </p:txBody>
      </p:sp>
      <p:sp>
        <p:nvSpPr>
          <p:cNvPr id="8" name="Text Placeholder 7">
            <a:extLst>
              <a:ext uri="{FF2B5EF4-FFF2-40B4-BE49-F238E27FC236}">
                <a16:creationId xmlns:a16="http://schemas.microsoft.com/office/drawing/2014/main" id="{006E2739-4144-4078-A45D-63EC605B9890}"/>
              </a:ext>
            </a:extLst>
          </p:cNvPr>
          <p:cNvSpPr>
            <a:spLocks noGrp="1"/>
          </p:cNvSpPr>
          <p:nvPr>
            <p:ph type="body" sz="quarter" idx="20" hasCustomPrompt="1"/>
          </p:nvPr>
        </p:nvSpPr>
        <p:spPr>
          <a:xfrm>
            <a:off x="334962" y="1268413"/>
            <a:ext cx="11522076" cy="307777"/>
          </a:xfrm>
        </p:spPr>
        <p:txBody>
          <a:bodyPr/>
          <a:lstStyle>
            <a:lvl1pPr marL="0" indent="0">
              <a:buNone/>
              <a:defRPr>
                <a:latin typeface="+mj-lt"/>
              </a:defRPr>
            </a:lvl1pPr>
          </a:lstStyle>
          <a:p>
            <a:pPr lvl="0"/>
            <a:r>
              <a:rPr lang="en-US"/>
              <a:t>Headline</a:t>
            </a:r>
          </a:p>
        </p:txBody>
      </p:sp>
      <p:sp>
        <p:nvSpPr>
          <p:cNvPr id="9" name="Fußzeilenplatzhalter 8">
            <a:extLst>
              <a:ext uri="{FF2B5EF4-FFF2-40B4-BE49-F238E27FC236}">
                <a16:creationId xmlns:a16="http://schemas.microsoft.com/office/drawing/2014/main" id="{1B9E9305-30D6-48C1-AC4C-6BAF13BCEBAF}"/>
              </a:ext>
            </a:extLst>
          </p:cNvPr>
          <p:cNvSpPr>
            <a:spLocks noGrp="1"/>
          </p:cNvSpPr>
          <p:nvPr>
            <p:ph type="ftr" sz="quarter" idx="15"/>
          </p:nvPr>
        </p:nvSpPr>
        <p:spPr/>
        <p:txBody>
          <a:bodyPr/>
          <a:lstStyle/>
          <a:p>
            <a:endParaRPr lang="de-DE" noProof="0"/>
          </a:p>
        </p:txBody>
      </p:sp>
      <p:sp>
        <p:nvSpPr>
          <p:cNvPr id="11" name="CopyrightPlatzhalter">
            <a:extLst>
              <a:ext uri="{FF2B5EF4-FFF2-40B4-BE49-F238E27FC236}">
                <a16:creationId xmlns:a16="http://schemas.microsoft.com/office/drawing/2014/main" id="{B889C797-3903-48A5-92E6-6BFB2D6F338C}"/>
              </a:ext>
            </a:extLst>
          </p:cNvPr>
          <p:cNvSpPr>
            <a:spLocks noGrp="1"/>
          </p:cNvSpPr>
          <p:nvPr>
            <p:ph type="body" sz="quarter" idx="16" hasCustomPrompt="1"/>
          </p:nvPr>
        </p:nvSpPr>
        <p:spPr>
          <a:xfrm>
            <a:off x="334962" y="6154380"/>
            <a:ext cx="5697072" cy="123111"/>
          </a:xfrm>
        </p:spPr>
        <p:txBody>
          <a:bodyPr wrap="none" anchor="ctr">
            <a:sp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de-DE" sz="800" smtClean="0">
                <a:solidFill>
                  <a:srgbClr val="3F464A"/>
                </a:solidFill>
                <a:effectLst/>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noProof="0"/>
              <a:t>Bild: Bitte Bildnachweis einfügen. Diese TextBox bitte nach Möglichkeit im Bild integrieren – Beispiele hierzu in der Folienbibliothek.</a:t>
            </a:r>
          </a:p>
        </p:txBody>
      </p:sp>
      <p:sp>
        <p:nvSpPr>
          <p:cNvPr id="4" name="Inhaltsplatzhalter 3">
            <a:extLst>
              <a:ext uri="{FF2B5EF4-FFF2-40B4-BE49-F238E27FC236}">
                <a16:creationId xmlns:a16="http://schemas.microsoft.com/office/drawing/2014/main" id="{ABAA8049-3506-4F8C-B552-6A9DE5D2C85C}"/>
              </a:ext>
            </a:extLst>
          </p:cNvPr>
          <p:cNvSpPr>
            <a:spLocks noGrp="1"/>
          </p:cNvSpPr>
          <p:nvPr>
            <p:ph sz="quarter" idx="18"/>
          </p:nvPr>
        </p:nvSpPr>
        <p:spPr>
          <a:xfrm>
            <a:off x="334963" y="1662197"/>
            <a:ext cx="11522075" cy="4430628"/>
          </a:xfrm>
        </p:spPr>
        <p:txBody>
          <a:bodyPr/>
          <a:lstStyle/>
          <a:p>
            <a:pPr lvl="0"/>
            <a:r>
              <a:rPr lang="de-DE"/>
              <a:t>Mastertextformat bearbeiten</a:t>
            </a:r>
          </a:p>
          <a:p>
            <a:pPr lvl="1"/>
            <a:r>
              <a:rPr lang="de-DE"/>
              <a:t>Zweite Ebene</a:t>
            </a:r>
          </a:p>
          <a:p>
            <a:pPr lvl="2"/>
            <a:r>
              <a:rPr lang="de-DE"/>
              <a:t>Dritte Ebene</a:t>
            </a:r>
          </a:p>
        </p:txBody>
      </p:sp>
    </p:spTree>
    <p:extLst>
      <p:ext uri="{BB962C8B-B14F-4D97-AF65-F5344CB8AC3E}">
        <p14:creationId xmlns:p14="http://schemas.microsoft.com/office/powerpoint/2010/main" val="1218674062"/>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pic>
        <p:nvPicPr>
          <p:cNvPr id="3" name="Imagen 7">
            <a:extLst>
              <a:ext uri="{FF2B5EF4-FFF2-40B4-BE49-F238E27FC236}">
                <a16:creationId xmlns:a16="http://schemas.microsoft.com/office/drawing/2014/main" id="{D315B690-5141-4AC0-A570-61AE058B0CF1}"/>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598798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9166F3-3CAD-464E-B927-3A660FF96194}"/>
              </a:ext>
            </a:extLst>
          </p:cNvPr>
          <p:cNvSpPr>
            <a:spLocks noGrp="1"/>
          </p:cNvSpPr>
          <p:nvPr>
            <p:ph type="title" hasCustomPrompt="1"/>
          </p:nvPr>
        </p:nvSpPr>
        <p:spPr>
          <a:xfrm>
            <a:off x="932793" y="863226"/>
            <a:ext cx="9626601" cy="1325563"/>
          </a:xfrm>
        </p:spPr>
        <p:txBody>
          <a:bodyPr/>
          <a:lstStyle>
            <a:lvl1pPr>
              <a:defRPr b="1">
                <a:solidFill>
                  <a:srgbClr val="104B6B"/>
                </a:solidFill>
                <a:latin typeface="Montserrat" pitchFamily="2" charset="77"/>
                <a:cs typeface="Arial" panose="020B0604020202020204" pitchFamily="34" charset="0"/>
              </a:defRPr>
            </a:lvl1pPr>
          </a:lstStyle>
          <a:p>
            <a:r>
              <a:rPr lang="es-ES" err="1"/>
              <a:t>Title</a:t>
            </a:r>
            <a:endParaRPr lang="es-ES"/>
          </a:p>
        </p:txBody>
      </p:sp>
      <p:sp>
        <p:nvSpPr>
          <p:cNvPr id="3" name="Marcador de contenido 2">
            <a:extLst>
              <a:ext uri="{FF2B5EF4-FFF2-40B4-BE49-F238E27FC236}">
                <a16:creationId xmlns:a16="http://schemas.microsoft.com/office/drawing/2014/main" id="{84E5F9B5-F464-E743-B09A-06E1DACC1679}"/>
              </a:ext>
            </a:extLst>
          </p:cNvPr>
          <p:cNvSpPr>
            <a:spLocks noGrp="1"/>
          </p:cNvSpPr>
          <p:nvPr>
            <p:ph idx="1" hasCustomPrompt="1"/>
          </p:nvPr>
        </p:nvSpPr>
        <p:spPr>
          <a:xfrm>
            <a:off x="932793" y="2188788"/>
            <a:ext cx="9989457" cy="3547235"/>
          </a:xfrm>
        </p:spPr>
        <p:txBody>
          <a:bodyPr>
            <a:normAutofit/>
          </a:bodyPr>
          <a:lstStyle>
            <a:lvl1pPr>
              <a:defRPr sz="3200">
                <a:latin typeface="Montserrat" pitchFamily="2" charset="77"/>
                <a:cs typeface="Arial" panose="020B0604020202020204" pitchFamily="34" charset="0"/>
              </a:defRPr>
            </a:lvl1pPr>
          </a:lstStyle>
          <a:p>
            <a:r>
              <a:rPr lang="es-ES"/>
              <a:t>Text
Text
Text</a:t>
            </a:r>
          </a:p>
        </p:txBody>
      </p:sp>
      <p:sp>
        <p:nvSpPr>
          <p:cNvPr id="6" name="Marcador de número de diapositiva 5">
            <a:extLst>
              <a:ext uri="{FF2B5EF4-FFF2-40B4-BE49-F238E27FC236}">
                <a16:creationId xmlns:a16="http://schemas.microsoft.com/office/drawing/2014/main" id="{A0311FED-AD44-FD47-B232-69184F4BDF62}"/>
              </a:ext>
            </a:extLst>
          </p:cNvPr>
          <p:cNvSpPr>
            <a:spLocks noGrp="1"/>
          </p:cNvSpPr>
          <p:nvPr>
            <p:ph type="sldNum" sz="quarter" idx="12"/>
          </p:nvPr>
        </p:nvSpPr>
        <p:spPr>
          <a:xfrm>
            <a:off x="10827657" y="70609"/>
            <a:ext cx="1135744" cy="792617"/>
          </a:xfrm>
        </p:spPr>
        <p:txBody>
          <a:bodyPr/>
          <a:lstStyle>
            <a:lvl1pPr>
              <a:defRPr sz="2000" b="1">
                <a:solidFill>
                  <a:srgbClr val="104B6B"/>
                </a:solidFill>
                <a:latin typeface="Montserrat" pitchFamily="2" charset="77"/>
                <a:cs typeface="Arial" panose="020B0604020202020204" pitchFamily="34" charset="0"/>
              </a:defRPr>
            </a:lvl1pPr>
          </a:lstStyle>
          <a:p>
            <a:fld id="{E3E75784-4F64-F642-9E4D-6F3D4B78B493}" type="slidenum">
              <a:rPr lang="es-ES" smtClean="0"/>
              <a:pPr/>
              <a:t>‹Nº›</a:t>
            </a:fld>
            <a:endParaRPr lang="es-ES"/>
          </a:p>
        </p:txBody>
      </p:sp>
      <p:pic>
        <p:nvPicPr>
          <p:cNvPr id="7" name="Imagen 6">
            <a:extLst>
              <a:ext uri="{FF2B5EF4-FFF2-40B4-BE49-F238E27FC236}">
                <a16:creationId xmlns:a16="http://schemas.microsoft.com/office/drawing/2014/main" id="{B77C7476-49C9-A048-97E6-CBC0652F152F}"/>
              </a:ext>
            </a:extLst>
          </p:cNvPr>
          <p:cNvPicPr>
            <a:picLocks noChangeAspect="1"/>
          </p:cNvPicPr>
          <p:nvPr userDrawn="1"/>
        </p:nvPicPr>
        <p:blipFill rotWithShape="1">
          <a:blip r:embed="rId2"/>
          <a:srcRect t="79059"/>
          <a:stretch/>
        </p:blipFill>
        <p:spPr>
          <a:xfrm>
            <a:off x="0" y="5421854"/>
            <a:ext cx="12192000" cy="1436146"/>
          </a:xfrm>
          <a:prstGeom prst="rect">
            <a:avLst/>
          </a:prstGeom>
        </p:spPr>
      </p:pic>
    </p:spTree>
    <p:extLst>
      <p:ext uri="{BB962C8B-B14F-4D97-AF65-F5344CB8AC3E}">
        <p14:creationId xmlns:p14="http://schemas.microsoft.com/office/powerpoint/2010/main" val="2006394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ítulo y objetos">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4E5F9B5-F464-E743-B09A-06E1DACC1679}"/>
              </a:ext>
            </a:extLst>
          </p:cNvPr>
          <p:cNvSpPr>
            <a:spLocks noGrp="1"/>
          </p:cNvSpPr>
          <p:nvPr>
            <p:ph idx="1" hasCustomPrompt="1"/>
          </p:nvPr>
        </p:nvSpPr>
        <p:spPr>
          <a:xfrm>
            <a:off x="932793" y="863226"/>
            <a:ext cx="9989457" cy="4982127"/>
          </a:xfrm>
        </p:spPr>
        <p:txBody>
          <a:bodyPr>
            <a:normAutofit/>
          </a:bodyPr>
          <a:lstStyle>
            <a:lvl1pPr>
              <a:defRPr sz="3200">
                <a:latin typeface="Montserrat" pitchFamily="2" charset="77"/>
                <a:cs typeface="Arial" panose="020B0604020202020204" pitchFamily="34" charset="0"/>
              </a:defRPr>
            </a:lvl1pPr>
          </a:lstStyle>
          <a:p>
            <a:r>
              <a:rPr lang="es-ES"/>
              <a:t>Text
Text
Text</a:t>
            </a:r>
          </a:p>
        </p:txBody>
      </p:sp>
      <p:sp>
        <p:nvSpPr>
          <p:cNvPr id="7" name="Marcador de número de diapositiva 5">
            <a:extLst>
              <a:ext uri="{FF2B5EF4-FFF2-40B4-BE49-F238E27FC236}">
                <a16:creationId xmlns:a16="http://schemas.microsoft.com/office/drawing/2014/main" id="{822EE2FC-24CA-1247-8685-57FBF11156EC}"/>
              </a:ext>
            </a:extLst>
          </p:cNvPr>
          <p:cNvSpPr>
            <a:spLocks noGrp="1"/>
          </p:cNvSpPr>
          <p:nvPr>
            <p:ph type="sldNum" sz="quarter" idx="12"/>
          </p:nvPr>
        </p:nvSpPr>
        <p:spPr>
          <a:xfrm>
            <a:off x="10827657" y="70609"/>
            <a:ext cx="1135744" cy="792617"/>
          </a:xfrm>
        </p:spPr>
        <p:txBody>
          <a:bodyPr/>
          <a:lstStyle>
            <a:lvl1pPr>
              <a:defRPr sz="2000" b="1">
                <a:solidFill>
                  <a:srgbClr val="104B6B"/>
                </a:solidFill>
                <a:latin typeface="Montserrat" pitchFamily="2" charset="77"/>
                <a:cs typeface="Arial" panose="020B0604020202020204" pitchFamily="34" charset="0"/>
              </a:defRPr>
            </a:lvl1pPr>
          </a:lstStyle>
          <a:p>
            <a:fld id="{E3E75784-4F64-F642-9E4D-6F3D4B78B493}" type="slidenum">
              <a:rPr lang="es-ES" smtClean="0"/>
              <a:pPr/>
              <a:t>‹Nº›</a:t>
            </a:fld>
            <a:endParaRPr lang="es-ES"/>
          </a:p>
        </p:txBody>
      </p:sp>
      <p:pic>
        <p:nvPicPr>
          <p:cNvPr id="6" name="Imagen 5">
            <a:extLst>
              <a:ext uri="{FF2B5EF4-FFF2-40B4-BE49-F238E27FC236}">
                <a16:creationId xmlns:a16="http://schemas.microsoft.com/office/drawing/2014/main" id="{770F4297-C033-9544-A1C9-59E9937A5043}"/>
              </a:ext>
            </a:extLst>
          </p:cNvPr>
          <p:cNvPicPr>
            <a:picLocks noChangeAspect="1"/>
          </p:cNvPicPr>
          <p:nvPr userDrawn="1"/>
        </p:nvPicPr>
        <p:blipFill rotWithShape="1">
          <a:blip r:embed="rId2"/>
          <a:srcRect t="79059"/>
          <a:stretch/>
        </p:blipFill>
        <p:spPr>
          <a:xfrm>
            <a:off x="0" y="5421854"/>
            <a:ext cx="12192000" cy="1436146"/>
          </a:xfrm>
          <a:prstGeom prst="rect">
            <a:avLst/>
          </a:prstGeom>
        </p:spPr>
      </p:pic>
    </p:spTree>
    <p:extLst>
      <p:ext uri="{BB962C8B-B14F-4D97-AF65-F5344CB8AC3E}">
        <p14:creationId xmlns:p14="http://schemas.microsoft.com/office/powerpoint/2010/main" val="3314812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9166F3-3CAD-464E-B927-3A660FF96194}"/>
              </a:ext>
            </a:extLst>
          </p:cNvPr>
          <p:cNvSpPr>
            <a:spLocks noGrp="1"/>
          </p:cNvSpPr>
          <p:nvPr>
            <p:ph type="title" hasCustomPrompt="1"/>
          </p:nvPr>
        </p:nvSpPr>
        <p:spPr>
          <a:xfrm>
            <a:off x="932793" y="863226"/>
            <a:ext cx="9626601" cy="1325563"/>
          </a:xfrm>
        </p:spPr>
        <p:txBody>
          <a:bodyPr/>
          <a:lstStyle>
            <a:lvl1pPr>
              <a:defRPr b="1">
                <a:solidFill>
                  <a:srgbClr val="104B6B"/>
                </a:solidFill>
                <a:latin typeface="Montserrat" pitchFamily="2" charset="77"/>
                <a:cs typeface="Arial" panose="020B0604020202020204" pitchFamily="34" charset="0"/>
              </a:defRPr>
            </a:lvl1pPr>
          </a:lstStyle>
          <a:p>
            <a:r>
              <a:rPr lang="es-ES" err="1"/>
              <a:t>Title</a:t>
            </a:r>
            <a:endParaRPr lang="es-ES"/>
          </a:p>
        </p:txBody>
      </p:sp>
      <p:sp>
        <p:nvSpPr>
          <p:cNvPr id="9" name="Marcador de texto 4">
            <a:extLst>
              <a:ext uri="{FF2B5EF4-FFF2-40B4-BE49-F238E27FC236}">
                <a16:creationId xmlns:a16="http://schemas.microsoft.com/office/drawing/2014/main" id="{6BB82A6B-7D2D-6643-8DB7-76971941DEFC}"/>
              </a:ext>
            </a:extLst>
          </p:cNvPr>
          <p:cNvSpPr>
            <a:spLocks noGrp="1"/>
          </p:cNvSpPr>
          <p:nvPr>
            <p:ph type="body" sz="quarter" idx="13" hasCustomPrompt="1"/>
          </p:nvPr>
        </p:nvSpPr>
        <p:spPr>
          <a:xfrm>
            <a:off x="932793" y="2188789"/>
            <a:ext cx="9990138" cy="3214687"/>
          </a:xfrm>
        </p:spPr>
        <p:txBody>
          <a:bodyPr>
            <a:normAutofit/>
          </a:bodyPr>
          <a:lstStyle>
            <a:lvl1pPr marL="0" indent="0">
              <a:buNone/>
              <a:defRPr sz="3200">
                <a:latin typeface="Montserrat" pitchFamily="2" charset="77"/>
                <a:cs typeface="Arial" panose="020B0604020202020204" pitchFamily="34" charset="0"/>
              </a:defRPr>
            </a:lvl1pPr>
          </a:lstStyle>
          <a:p>
            <a:r>
              <a:rPr lang="es-ES" err="1"/>
              <a:t>Your</a:t>
            </a:r>
            <a:r>
              <a:rPr lang="es-ES"/>
              <a:t> </a:t>
            </a:r>
            <a:r>
              <a:rPr lang="es-ES" err="1"/>
              <a:t>text</a:t>
            </a:r>
            <a:r>
              <a:rPr lang="es-ES"/>
              <a:t> </a:t>
            </a:r>
            <a:r>
              <a:rPr lang="es-ES" err="1"/>
              <a:t>here</a:t>
            </a:r>
            <a:endParaRPr lang="es-ES"/>
          </a:p>
        </p:txBody>
      </p:sp>
      <p:sp>
        <p:nvSpPr>
          <p:cNvPr id="7" name="Marcador de número de diapositiva 5">
            <a:extLst>
              <a:ext uri="{FF2B5EF4-FFF2-40B4-BE49-F238E27FC236}">
                <a16:creationId xmlns:a16="http://schemas.microsoft.com/office/drawing/2014/main" id="{47D650C4-2EE6-2843-B9FC-39D9160BF73B}"/>
              </a:ext>
            </a:extLst>
          </p:cNvPr>
          <p:cNvSpPr>
            <a:spLocks noGrp="1"/>
          </p:cNvSpPr>
          <p:nvPr>
            <p:ph type="sldNum" sz="quarter" idx="12"/>
          </p:nvPr>
        </p:nvSpPr>
        <p:spPr>
          <a:xfrm>
            <a:off x="10827657" y="70609"/>
            <a:ext cx="1135744" cy="792617"/>
          </a:xfrm>
        </p:spPr>
        <p:txBody>
          <a:bodyPr/>
          <a:lstStyle>
            <a:lvl1pPr>
              <a:defRPr sz="2000" b="1">
                <a:solidFill>
                  <a:srgbClr val="104B6B"/>
                </a:solidFill>
                <a:latin typeface="Montserrat" pitchFamily="2" charset="77"/>
                <a:cs typeface="Arial" panose="020B0604020202020204" pitchFamily="34" charset="0"/>
              </a:defRPr>
            </a:lvl1pPr>
          </a:lstStyle>
          <a:p>
            <a:fld id="{E3E75784-4F64-F642-9E4D-6F3D4B78B493}" type="slidenum">
              <a:rPr lang="es-ES" smtClean="0"/>
              <a:pPr/>
              <a:t>‹Nº›</a:t>
            </a:fld>
            <a:endParaRPr lang="es-ES"/>
          </a:p>
        </p:txBody>
      </p:sp>
      <p:pic>
        <p:nvPicPr>
          <p:cNvPr id="6" name="Imagen 5">
            <a:extLst>
              <a:ext uri="{FF2B5EF4-FFF2-40B4-BE49-F238E27FC236}">
                <a16:creationId xmlns:a16="http://schemas.microsoft.com/office/drawing/2014/main" id="{490D546E-3CBD-A045-A827-A2B7EADA152F}"/>
              </a:ext>
            </a:extLst>
          </p:cNvPr>
          <p:cNvPicPr>
            <a:picLocks noChangeAspect="1"/>
          </p:cNvPicPr>
          <p:nvPr userDrawn="1"/>
        </p:nvPicPr>
        <p:blipFill rotWithShape="1">
          <a:blip r:embed="rId2"/>
          <a:srcRect t="79059"/>
          <a:stretch/>
        </p:blipFill>
        <p:spPr>
          <a:xfrm>
            <a:off x="0" y="5421854"/>
            <a:ext cx="12192000" cy="1436146"/>
          </a:xfrm>
          <a:prstGeom prst="rect">
            <a:avLst/>
          </a:prstGeom>
        </p:spPr>
      </p:pic>
      <p:sp>
        <p:nvSpPr>
          <p:cNvPr id="3" name="CuadroTexto 2">
            <a:extLst>
              <a:ext uri="{FF2B5EF4-FFF2-40B4-BE49-F238E27FC236}">
                <a16:creationId xmlns:a16="http://schemas.microsoft.com/office/drawing/2014/main" id="{7BCFD0CB-8241-AA4E-078C-427E0F1827AF}"/>
              </a:ext>
            </a:extLst>
          </p:cNvPr>
          <p:cNvSpPr txBox="1"/>
          <p:nvPr userDrawn="1"/>
        </p:nvSpPr>
        <p:spPr>
          <a:xfrm>
            <a:off x="2065106" y="6236413"/>
            <a:ext cx="2303836" cy="369332"/>
          </a:xfrm>
          <a:prstGeom prst="rect">
            <a:avLst/>
          </a:prstGeom>
          <a:noFill/>
        </p:spPr>
        <p:txBody>
          <a:bodyPr wrap="none" rtlCol="0">
            <a:spAutoFit/>
          </a:bodyPr>
          <a:lstStyle/>
          <a:p>
            <a:r>
              <a:rPr lang="es-ES" b="1" dirty="0">
                <a:solidFill>
                  <a:schemeClr val="bg1"/>
                </a:solidFill>
                <a:latin typeface="Montserrat" panose="00000500000000000000" pitchFamily="2" charset="0"/>
              </a:rPr>
              <a:t>#EUClustersTalks</a:t>
            </a:r>
          </a:p>
        </p:txBody>
      </p:sp>
    </p:spTree>
    <p:extLst>
      <p:ext uri="{BB962C8B-B14F-4D97-AF65-F5344CB8AC3E}">
        <p14:creationId xmlns:p14="http://schemas.microsoft.com/office/powerpoint/2010/main" val="2454564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ítulo y objetos">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4E5F9B5-F464-E743-B09A-06E1DACC1679}"/>
              </a:ext>
            </a:extLst>
          </p:cNvPr>
          <p:cNvSpPr>
            <a:spLocks noGrp="1"/>
          </p:cNvSpPr>
          <p:nvPr>
            <p:ph idx="1" hasCustomPrompt="1"/>
          </p:nvPr>
        </p:nvSpPr>
        <p:spPr>
          <a:xfrm>
            <a:off x="932793" y="863226"/>
            <a:ext cx="9989457" cy="4540703"/>
          </a:xfrm>
        </p:spPr>
        <p:txBody>
          <a:bodyPr>
            <a:normAutofit/>
          </a:bodyPr>
          <a:lstStyle>
            <a:lvl1pPr marL="0" indent="0">
              <a:buNone/>
              <a:defRPr sz="3200">
                <a:latin typeface="Montserrat" pitchFamily="2" charset="77"/>
                <a:cs typeface="Arial" panose="020B0604020202020204" pitchFamily="34" charset="0"/>
              </a:defRPr>
            </a:lvl1pPr>
          </a:lstStyle>
          <a:p>
            <a:r>
              <a:rPr lang="es-ES"/>
              <a:t>Text
Text
Text</a:t>
            </a:r>
          </a:p>
        </p:txBody>
      </p:sp>
      <p:sp>
        <p:nvSpPr>
          <p:cNvPr id="7" name="Marcador de número de diapositiva 5">
            <a:extLst>
              <a:ext uri="{FF2B5EF4-FFF2-40B4-BE49-F238E27FC236}">
                <a16:creationId xmlns:a16="http://schemas.microsoft.com/office/drawing/2014/main" id="{D69D2993-FC8C-A54F-ADA0-8B6496E8EEA8}"/>
              </a:ext>
            </a:extLst>
          </p:cNvPr>
          <p:cNvSpPr>
            <a:spLocks noGrp="1"/>
          </p:cNvSpPr>
          <p:nvPr>
            <p:ph type="sldNum" sz="quarter" idx="12"/>
          </p:nvPr>
        </p:nvSpPr>
        <p:spPr>
          <a:xfrm>
            <a:off x="10827657" y="70609"/>
            <a:ext cx="1135744" cy="792617"/>
          </a:xfrm>
        </p:spPr>
        <p:txBody>
          <a:bodyPr/>
          <a:lstStyle>
            <a:lvl1pPr>
              <a:defRPr sz="2000" b="1">
                <a:solidFill>
                  <a:srgbClr val="104B6B"/>
                </a:solidFill>
                <a:latin typeface="Montserrat" pitchFamily="2" charset="77"/>
                <a:cs typeface="Arial" panose="020B0604020202020204" pitchFamily="34" charset="0"/>
              </a:defRPr>
            </a:lvl1pPr>
          </a:lstStyle>
          <a:p>
            <a:fld id="{E3E75784-4F64-F642-9E4D-6F3D4B78B493}" type="slidenum">
              <a:rPr lang="es-ES" smtClean="0"/>
              <a:pPr/>
              <a:t>‹Nº›</a:t>
            </a:fld>
            <a:endParaRPr lang="es-ES"/>
          </a:p>
        </p:txBody>
      </p:sp>
      <p:pic>
        <p:nvPicPr>
          <p:cNvPr id="6" name="Imagen 5">
            <a:extLst>
              <a:ext uri="{FF2B5EF4-FFF2-40B4-BE49-F238E27FC236}">
                <a16:creationId xmlns:a16="http://schemas.microsoft.com/office/drawing/2014/main" id="{5313A50F-2124-644A-B9C5-A48F68686D67}"/>
              </a:ext>
            </a:extLst>
          </p:cNvPr>
          <p:cNvPicPr>
            <a:picLocks noChangeAspect="1"/>
          </p:cNvPicPr>
          <p:nvPr userDrawn="1"/>
        </p:nvPicPr>
        <p:blipFill rotWithShape="1">
          <a:blip r:embed="rId2"/>
          <a:srcRect t="79059"/>
          <a:stretch/>
        </p:blipFill>
        <p:spPr>
          <a:xfrm>
            <a:off x="0" y="5421854"/>
            <a:ext cx="12192000" cy="1436146"/>
          </a:xfrm>
          <a:prstGeom prst="rect">
            <a:avLst/>
          </a:prstGeom>
        </p:spPr>
      </p:pic>
    </p:spTree>
    <p:extLst>
      <p:ext uri="{BB962C8B-B14F-4D97-AF65-F5344CB8AC3E}">
        <p14:creationId xmlns:p14="http://schemas.microsoft.com/office/powerpoint/2010/main" val="2685162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9166F3-3CAD-464E-B927-3A660FF96194}"/>
              </a:ext>
            </a:extLst>
          </p:cNvPr>
          <p:cNvSpPr>
            <a:spLocks noGrp="1"/>
          </p:cNvSpPr>
          <p:nvPr>
            <p:ph type="title" hasCustomPrompt="1"/>
          </p:nvPr>
        </p:nvSpPr>
        <p:spPr>
          <a:xfrm>
            <a:off x="932793" y="863226"/>
            <a:ext cx="9626601" cy="779463"/>
          </a:xfrm>
        </p:spPr>
        <p:txBody>
          <a:bodyPr/>
          <a:lstStyle>
            <a:lvl1pPr>
              <a:defRPr b="1">
                <a:solidFill>
                  <a:srgbClr val="104B6B"/>
                </a:solidFill>
                <a:latin typeface="Montserrat" pitchFamily="2" charset="77"/>
                <a:cs typeface="Arial" panose="020B0604020202020204" pitchFamily="34" charset="0"/>
              </a:defRPr>
            </a:lvl1pPr>
          </a:lstStyle>
          <a:p>
            <a:r>
              <a:rPr lang="es-ES" err="1"/>
              <a:t>Heading</a:t>
            </a:r>
            <a:endParaRPr lang="es-ES"/>
          </a:p>
        </p:txBody>
      </p:sp>
      <p:sp>
        <p:nvSpPr>
          <p:cNvPr id="9" name="Marcador de texto 4">
            <a:extLst>
              <a:ext uri="{FF2B5EF4-FFF2-40B4-BE49-F238E27FC236}">
                <a16:creationId xmlns:a16="http://schemas.microsoft.com/office/drawing/2014/main" id="{6BB82A6B-7D2D-6643-8DB7-76971941DEFC}"/>
              </a:ext>
            </a:extLst>
          </p:cNvPr>
          <p:cNvSpPr>
            <a:spLocks noGrp="1"/>
          </p:cNvSpPr>
          <p:nvPr>
            <p:ph type="body" sz="quarter" idx="13" hasCustomPrompt="1"/>
          </p:nvPr>
        </p:nvSpPr>
        <p:spPr>
          <a:xfrm>
            <a:off x="932793" y="2326903"/>
            <a:ext cx="9990138" cy="3076574"/>
          </a:xfrm>
        </p:spPr>
        <p:txBody>
          <a:bodyPr>
            <a:normAutofit/>
          </a:bodyPr>
          <a:lstStyle>
            <a:lvl1pPr marL="0" indent="0">
              <a:buNone/>
              <a:defRPr sz="3200">
                <a:latin typeface="Montserrat" pitchFamily="2" charset="77"/>
                <a:cs typeface="Arial" panose="020B0604020202020204" pitchFamily="34" charset="0"/>
              </a:defRPr>
            </a:lvl1pPr>
          </a:lstStyle>
          <a:p>
            <a:r>
              <a:rPr lang="es-ES" err="1"/>
              <a:t>Your</a:t>
            </a:r>
            <a:r>
              <a:rPr lang="es-ES"/>
              <a:t> </a:t>
            </a:r>
            <a:r>
              <a:rPr lang="es-ES" err="1"/>
              <a:t>text</a:t>
            </a:r>
            <a:r>
              <a:rPr lang="es-ES"/>
              <a:t> </a:t>
            </a:r>
            <a:r>
              <a:rPr lang="es-ES" err="1"/>
              <a:t>here</a:t>
            </a:r>
            <a:endParaRPr lang="es-ES"/>
          </a:p>
        </p:txBody>
      </p:sp>
      <p:sp>
        <p:nvSpPr>
          <p:cNvPr id="7" name="Título 1">
            <a:extLst>
              <a:ext uri="{FF2B5EF4-FFF2-40B4-BE49-F238E27FC236}">
                <a16:creationId xmlns:a16="http://schemas.microsoft.com/office/drawing/2014/main" id="{CCB7722C-7AB7-8146-B9C1-005AE0E2153E}"/>
              </a:ext>
            </a:extLst>
          </p:cNvPr>
          <p:cNvSpPr txBox="1">
            <a:spLocks/>
          </p:cNvSpPr>
          <p:nvPr userDrawn="1"/>
        </p:nvSpPr>
        <p:spPr>
          <a:xfrm>
            <a:off x="932793" y="1642690"/>
            <a:ext cx="9626601" cy="6842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04B6B"/>
                </a:solidFill>
                <a:latin typeface="Arial" panose="020B0604020202020204" pitchFamily="34" charset="0"/>
                <a:ea typeface="+mj-ea"/>
                <a:cs typeface="Arial" panose="020B0604020202020204" pitchFamily="34" charset="0"/>
              </a:defRPr>
            </a:lvl1pPr>
          </a:lstStyle>
          <a:p>
            <a:r>
              <a:rPr lang="es-ES" sz="3600" b="0">
                <a:latin typeface="Montserrat" pitchFamily="2" charset="77"/>
                <a:cs typeface="Arial" panose="020B0604020202020204" pitchFamily="34" charset="0"/>
              </a:rPr>
              <a:t>Sub-</a:t>
            </a:r>
            <a:r>
              <a:rPr lang="es-ES" sz="3600" b="0" err="1">
                <a:latin typeface="Montserrat" pitchFamily="2" charset="77"/>
                <a:cs typeface="Arial" panose="020B0604020202020204" pitchFamily="34" charset="0"/>
              </a:rPr>
              <a:t>Heading</a:t>
            </a:r>
            <a:endParaRPr lang="es-ES" sz="3600" b="0">
              <a:latin typeface="Montserrat" pitchFamily="2" charset="77"/>
              <a:cs typeface="Arial" panose="020B0604020202020204" pitchFamily="34" charset="0"/>
            </a:endParaRPr>
          </a:p>
        </p:txBody>
      </p:sp>
      <p:sp>
        <p:nvSpPr>
          <p:cNvPr id="8" name="Marcador de número de diapositiva 5">
            <a:extLst>
              <a:ext uri="{FF2B5EF4-FFF2-40B4-BE49-F238E27FC236}">
                <a16:creationId xmlns:a16="http://schemas.microsoft.com/office/drawing/2014/main" id="{D8B21589-5636-0E4B-9B9A-7A53EA1BA75B}"/>
              </a:ext>
            </a:extLst>
          </p:cNvPr>
          <p:cNvSpPr>
            <a:spLocks noGrp="1"/>
          </p:cNvSpPr>
          <p:nvPr>
            <p:ph type="sldNum" sz="quarter" idx="12"/>
          </p:nvPr>
        </p:nvSpPr>
        <p:spPr>
          <a:xfrm>
            <a:off x="10827657" y="70609"/>
            <a:ext cx="1135744" cy="792617"/>
          </a:xfrm>
        </p:spPr>
        <p:txBody>
          <a:bodyPr/>
          <a:lstStyle>
            <a:lvl1pPr>
              <a:defRPr sz="2000" b="1">
                <a:solidFill>
                  <a:srgbClr val="104B6B"/>
                </a:solidFill>
                <a:latin typeface="Montserrat" pitchFamily="2" charset="77"/>
                <a:cs typeface="Arial" panose="020B0604020202020204" pitchFamily="34" charset="0"/>
              </a:defRPr>
            </a:lvl1pPr>
          </a:lstStyle>
          <a:p>
            <a:fld id="{E3E75784-4F64-F642-9E4D-6F3D4B78B493}" type="slidenum">
              <a:rPr lang="es-ES" smtClean="0"/>
              <a:pPr/>
              <a:t>‹Nº›</a:t>
            </a:fld>
            <a:endParaRPr lang="es-ES"/>
          </a:p>
        </p:txBody>
      </p:sp>
      <p:pic>
        <p:nvPicPr>
          <p:cNvPr id="11" name="Imagen 10">
            <a:extLst>
              <a:ext uri="{FF2B5EF4-FFF2-40B4-BE49-F238E27FC236}">
                <a16:creationId xmlns:a16="http://schemas.microsoft.com/office/drawing/2014/main" id="{58D8E57B-9BC9-214E-9DB4-181804E9AE04}"/>
              </a:ext>
            </a:extLst>
          </p:cNvPr>
          <p:cNvPicPr>
            <a:picLocks noChangeAspect="1"/>
          </p:cNvPicPr>
          <p:nvPr userDrawn="1"/>
        </p:nvPicPr>
        <p:blipFill rotWithShape="1">
          <a:blip r:embed="rId2"/>
          <a:srcRect t="79059"/>
          <a:stretch/>
        </p:blipFill>
        <p:spPr>
          <a:xfrm>
            <a:off x="0" y="5421854"/>
            <a:ext cx="12192000" cy="1436146"/>
          </a:xfrm>
          <a:prstGeom prst="rect">
            <a:avLst/>
          </a:prstGeom>
        </p:spPr>
      </p:pic>
    </p:spTree>
    <p:extLst>
      <p:ext uri="{BB962C8B-B14F-4D97-AF65-F5344CB8AC3E}">
        <p14:creationId xmlns:p14="http://schemas.microsoft.com/office/powerpoint/2010/main" val="3863527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9166F3-3CAD-464E-B927-3A660FF96194}"/>
              </a:ext>
            </a:extLst>
          </p:cNvPr>
          <p:cNvSpPr>
            <a:spLocks noGrp="1"/>
          </p:cNvSpPr>
          <p:nvPr>
            <p:ph type="title" hasCustomPrompt="1"/>
          </p:nvPr>
        </p:nvSpPr>
        <p:spPr>
          <a:xfrm>
            <a:off x="932793" y="863226"/>
            <a:ext cx="9626601" cy="779463"/>
          </a:xfrm>
        </p:spPr>
        <p:txBody>
          <a:bodyPr/>
          <a:lstStyle>
            <a:lvl1pPr>
              <a:defRPr b="1">
                <a:solidFill>
                  <a:srgbClr val="104B6B"/>
                </a:solidFill>
                <a:latin typeface="Montserrat" pitchFamily="2" charset="77"/>
                <a:cs typeface="Arial" panose="020B0604020202020204" pitchFamily="34" charset="0"/>
              </a:defRPr>
            </a:lvl1pPr>
          </a:lstStyle>
          <a:p>
            <a:r>
              <a:rPr lang="es-ES" err="1"/>
              <a:t>Heading</a:t>
            </a:r>
            <a:endParaRPr lang="es-ES"/>
          </a:p>
        </p:txBody>
      </p:sp>
      <p:sp>
        <p:nvSpPr>
          <p:cNvPr id="9" name="Marcador de texto 4">
            <a:extLst>
              <a:ext uri="{FF2B5EF4-FFF2-40B4-BE49-F238E27FC236}">
                <a16:creationId xmlns:a16="http://schemas.microsoft.com/office/drawing/2014/main" id="{6BB82A6B-7D2D-6643-8DB7-76971941DEFC}"/>
              </a:ext>
            </a:extLst>
          </p:cNvPr>
          <p:cNvSpPr>
            <a:spLocks noGrp="1"/>
          </p:cNvSpPr>
          <p:nvPr>
            <p:ph type="body" sz="quarter" idx="13" hasCustomPrompt="1"/>
          </p:nvPr>
        </p:nvSpPr>
        <p:spPr>
          <a:xfrm>
            <a:off x="932793" y="2326903"/>
            <a:ext cx="4749800" cy="3076574"/>
          </a:xfrm>
        </p:spPr>
        <p:txBody>
          <a:bodyPr>
            <a:normAutofit/>
          </a:bodyPr>
          <a:lstStyle>
            <a:lvl1pPr marL="0" indent="0">
              <a:buNone/>
              <a:defRPr sz="3200">
                <a:latin typeface="Montserrat" pitchFamily="2" charset="77"/>
                <a:cs typeface="Arial" panose="020B0604020202020204" pitchFamily="34" charset="0"/>
              </a:defRPr>
            </a:lvl1pPr>
          </a:lstStyle>
          <a:p>
            <a:r>
              <a:rPr lang="es-ES" err="1"/>
              <a:t>Your</a:t>
            </a:r>
            <a:r>
              <a:rPr lang="es-ES"/>
              <a:t> </a:t>
            </a:r>
            <a:r>
              <a:rPr lang="es-ES" err="1"/>
              <a:t>text</a:t>
            </a:r>
            <a:r>
              <a:rPr lang="es-ES"/>
              <a:t> </a:t>
            </a:r>
            <a:r>
              <a:rPr lang="es-ES" err="1"/>
              <a:t>here</a:t>
            </a:r>
            <a:endParaRPr lang="es-ES"/>
          </a:p>
        </p:txBody>
      </p:sp>
      <p:sp>
        <p:nvSpPr>
          <p:cNvPr id="7" name="Título 1">
            <a:extLst>
              <a:ext uri="{FF2B5EF4-FFF2-40B4-BE49-F238E27FC236}">
                <a16:creationId xmlns:a16="http://schemas.microsoft.com/office/drawing/2014/main" id="{CCB7722C-7AB7-8146-B9C1-005AE0E2153E}"/>
              </a:ext>
            </a:extLst>
          </p:cNvPr>
          <p:cNvSpPr txBox="1">
            <a:spLocks/>
          </p:cNvSpPr>
          <p:nvPr userDrawn="1"/>
        </p:nvSpPr>
        <p:spPr>
          <a:xfrm>
            <a:off x="932793" y="1642690"/>
            <a:ext cx="9626601" cy="6842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04B6B"/>
                </a:solidFill>
                <a:latin typeface="Arial" panose="020B0604020202020204" pitchFamily="34" charset="0"/>
                <a:ea typeface="+mj-ea"/>
                <a:cs typeface="Arial" panose="020B0604020202020204" pitchFamily="34" charset="0"/>
              </a:defRPr>
            </a:lvl1pPr>
          </a:lstStyle>
          <a:p>
            <a:endParaRPr lang="es-ES" sz="3600" b="0">
              <a:latin typeface="Montserrat" pitchFamily="2" charset="77"/>
              <a:cs typeface="Arial" panose="020B0604020202020204" pitchFamily="34" charset="0"/>
            </a:endParaRPr>
          </a:p>
        </p:txBody>
      </p:sp>
      <p:sp>
        <p:nvSpPr>
          <p:cNvPr id="4" name="Marcador de posición de imagen 3">
            <a:extLst>
              <a:ext uri="{FF2B5EF4-FFF2-40B4-BE49-F238E27FC236}">
                <a16:creationId xmlns:a16="http://schemas.microsoft.com/office/drawing/2014/main" id="{E3832D9E-FF76-BA4D-B8A3-0813B555A76B}"/>
              </a:ext>
            </a:extLst>
          </p:cNvPr>
          <p:cNvSpPr>
            <a:spLocks noGrp="1"/>
          </p:cNvSpPr>
          <p:nvPr>
            <p:ph type="pic" sz="quarter" idx="14" hasCustomPrompt="1"/>
          </p:nvPr>
        </p:nvSpPr>
        <p:spPr>
          <a:xfrm>
            <a:off x="5885793" y="2326901"/>
            <a:ext cx="5472113" cy="3076575"/>
          </a:xfrm>
        </p:spPr>
        <p:txBody>
          <a:bodyPr/>
          <a:lstStyle>
            <a:lvl1pPr>
              <a:defRPr>
                <a:latin typeface="Montserrat" pitchFamily="2" charset="77"/>
                <a:cs typeface="Arial" panose="020B0604020202020204" pitchFamily="34" charset="0"/>
              </a:defRPr>
            </a:lvl1pPr>
          </a:lstStyle>
          <a:p>
            <a:r>
              <a:rPr lang="es-ES" err="1"/>
              <a:t>Image</a:t>
            </a:r>
            <a:endParaRPr lang="es-ES"/>
          </a:p>
        </p:txBody>
      </p:sp>
      <p:sp>
        <p:nvSpPr>
          <p:cNvPr id="8" name="Marcador de número de diapositiva 5">
            <a:extLst>
              <a:ext uri="{FF2B5EF4-FFF2-40B4-BE49-F238E27FC236}">
                <a16:creationId xmlns:a16="http://schemas.microsoft.com/office/drawing/2014/main" id="{0D28C7F2-4B43-D149-9B75-77D5E1169394}"/>
              </a:ext>
            </a:extLst>
          </p:cNvPr>
          <p:cNvSpPr>
            <a:spLocks noGrp="1"/>
          </p:cNvSpPr>
          <p:nvPr>
            <p:ph type="sldNum" sz="quarter" idx="12"/>
          </p:nvPr>
        </p:nvSpPr>
        <p:spPr>
          <a:xfrm>
            <a:off x="10827657" y="70609"/>
            <a:ext cx="1135744" cy="792617"/>
          </a:xfrm>
        </p:spPr>
        <p:txBody>
          <a:bodyPr/>
          <a:lstStyle>
            <a:lvl1pPr>
              <a:defRPr sz="2000" b="1">
                <a:solidFill>
                  <a:srgbClr val="104B6B"/>
                </a:solidFill>
                <a:latin typeface="Montserrat" pitchFamily="2" charset="77"/>
                <a:cs typeface="Arial" panose="020B0604020202020204" pitchFamily="34" charset="0"/>
              </a:defRPr>
            </a:lvl1pPr>
          </a:lstStyle>
          <a:p>
            <a:fld id="{E3E75784-4F64-F642-9E4D-6F3D4B78B493}" type="slidenum">
              <a:rPr lang="es-ES" smtClean="0"/>
              <a:pPr/>
              <a:t>‹Nº›</a:t>
            </a:fld>
            <a:endParaRPr lang="es-ES"/>
          </a:p>
        </p:txBody>
      </p:sp>
      <p:pic>
        <p:nvPicPr>
          <p:cNvPr id="11" name="Imagen 10">
            <a:extLst>
              <a:ext uri="{FF2B5EF4-FFF2-40B4-BE49-F238E27FC236}">
                <a16:creationId xmlns:a16="http://schemas.microsoft.com/office/drawing/2014/main" id="{4468D4D9-7AB2-EF4E-96CB-91BE599B407A}"/>
              </a:ext>
            </a:extLst>
          </p:cNvPr>
          <p:cNvPicPr>
            <a:picLocks noChangeAspect="1"/>
          </p:cNvPicPr>
          <p:nvPr userDrawn="1"/>
        </p:nvPicPr>
        <p:blipFill rotWithShape="1">
          <a:blip r:embed="rId2"/>
          <a:srcRect t="79059"/>
          <a:stretch/>
        </p:blipFill>
        <p:spPr>
          <a:xfrm>
            <a:off x="0" y="5421854"/>
            <a:ext cx="12192000" cy="1436146"/>
          </a:xfrm>
          <a:prstGeom prst="rect">
            <a:avLst/>
          </a:prstGeom>
        </p:spPr>
      </p:pic>
    </p:spTree>
    <p:extLst>
      <p:ext uri="{BB962C8B-B14F-4D97-AF65-F5344CB8AC3E}">
        <p14:creationId xmlns:p14="http://schemas.microsoft.com/office/powerpoint/2010/main" val="2740858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2.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D2F70B3-EF71-7B43-8CB3-673A2F673A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C3B39A3-8BDA-F04B-B4AC-0C2FF3404C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p>
        </p:txBody>
      </p:sp>
      <p:sp>
        <p:nvSpPr>
          <p:cNvPr id="4" name="Marcador de fecha 3">
            <a:extLst>
              <a:ext uri="{FF2B5EF4-FFF2-40B4-BE49-F238E27FC236}">
                <a16:creationId xmlns:a16="http://schemas.microsoft.com/office/drawing/2014/main" id="{FFF0683D-904A-9644-A2AB-6A511A139F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23E2CF-FBD5-3E45-949C-5014AEC0F8A1}" type="datetimeFigureOut">
              <a:rPr lang="es-ES" smtClean="0"/>
              <a:t>11/01/2023</a:t>
            </a:fld>
            <a:endParaRPr lang="es-ES"/>
          </a:p>
        </p:txBody>
      </p:sp>
      <p:sp>
        <p:nvSpPr>
          <p:cNvPr id="5" name="Marcador de pie de página 4">
            <a:extLst>
              <a:ext uri="{FF2B5EF4-FFF2-40B4-BE49-F238E27FC236}">
                <a16:creationId xmlns:a16="http://schemas.microsoft.com/office/drawing/2014/main" id="{D5A3A0FB-A1FC-E049-A01E-55421AAB05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267DBB83-059E-C54A-A128-2F82B1D89F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E75784-4F64-F642-9E4D-6F3D4B78B493}" type="slidenum">
              <a:rPr lang="es-ES" smtClean="0"/>
              <a:t>‹Nº›</a:t>
            </a:fld>
            <a:endParaRPr lang="es-ES"/>
          </a:p>
        </p:txBody>
      </p:sp>
    </p:spTree>
    <p:extLst>
      <p:ext uri="{BB962C8B-B14F-4D97-AF65-F5344CB8AC3E}">
        <p14:creationId xmlns:p14="http://schemas.microsoft.com/office/powerpoint/2010/main" val="58607617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3" r:id="rId4"/>
    <p:sldLayoutId id="2147483665" r:id="rId5"/>
    <p:sldLayoutId id="2147483664" r:id="rId6"/>
    <p:sldLayoutId id="2147483666" r:id="rId7"/>
    <p:sldLayoutId id="2147483667" r:id="rId8"/>
    <p:sldLayoutId id="2147483668" r:id="rId9"/>
    <p:sldLayoutId id="2147483670" r:id="rId10"/>
    <p:sldLayoutId id="2147483676" r:id="rId11"/>
    <p:sldLayoutId id="2147483669" r:id="rId12"/>
    <p:sldLayoutId id="2147483677" r:id="rId13"/>
    <p:sldLayoutId id="2147483651" r:id="rId14"/>
    <p:sldLayoutId id="214748367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477B716-42F2-9073-DED8-ABB6648F06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2E4133A-B716-98FB-A5A3-798CA5F5E4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575807C-BAC8-21E6-B6D2-31322551FF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F38D06-2328-F34A-9DBF-40BA65AA6E67}" type="datetimeFigureOut">
              <a:rPr lang="es-ES" smtClean="0"/>
              <a:t>11/01/2023</a:t>
            </a:fld>
            <a:endParaRPr lang="es-ES"/>
          </a:p>
        </p:txBody>
      </p:sp>
      <p:sp>
        <p:nvSpPr>
          <p:cNvPr id="5" name="Marcador de pie de página 4">
            <a:extLst>
              <a:ext uri="{FF2B5EF4-FFF2-40B4-BE49-F238E27FC236}">
                <a16:creationId xmlns:a16="http://schemas.microsoft.com/office/drawing/2014/main" id="{976AC930-109D-B55C-10CB-540B874349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107D1E35-0929-7A40-DEFB-A2F71418C3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F6C594-6BCA-424D-9A50-99C320AB65A8}" type="slidenum">
              <a:rPr lang="es-ES" smtClean="0"/>
              <a:t>‹Nº›</a:t>
            </a:fld>
            <a:endParaRPr lang="es-ES"/>
          </a:p>
        </p:txBody>
      </p:sp>
    </p:spTree>
    <p:extLst>
      <p:ext uri="{BB962C8B-B14F-4D97-AF65-F5344CB8AC3E}">
        <p14:creationId xmlns:p14="http://schemas.microsoft.com/office/powerpoint/2010/main" val="43590301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hyperlink" Target="https://ec.europa.eu/info/funding-tenders/opportunities/portal/screen/opportunities/topic-details/horizon-eie-2023-connect-01-02;callCode=null;freeTextSearchKeyword=SME;matchWholeText=true;typeCodes=1,0;statusCodes=31094501,31094502;programmePeriod=2021%20-%202027;programCcm2Id=43108390;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hyperlink" Target="https://ec.europa.eu/info/funding-tenders/opportunities/portal/screen/opportunities/topic-details/horizon-cl4-2023-resilience-01-42;callCode=null;freeTextSearchKeyword=SME;matchWholeText=true;typeCodes=1,0;statusCodes=31094501,31094502;programmePeriod=null;programCcm2Id=null;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hyperlink" Target="http://www.sureproject.eu/" TargetMode="Externa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hyperlink" Target="http://www.greenoffshoretech.com/" TargetMode="Externa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hyperlink" Target="http://www.amulet-2oc-h2020.fundingbox.com/" TargetMode="Externa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hyperlink" Target="http://www.securit-project.eu/" TargetMode="Externa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hyperlink" Target="https://ec.europa.eu/eusurvey/runner/EUClustersTalks" TargetMode="Externa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clustercollaboration.eu/" TargetMode="Externa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hyperlink" Target="https://ec.europa.eu/eusurvey/runner/Horizon2020HorizonEuropeStrategicPlan2025-2027" TargetMode="Externa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79F925-85E5-9F40-A559-2B3AE1D1B612}"/>
              </a:ext>
            </a:extLst>
          </p:cNvPr>
          <p:cNvSpPr>
            <a:spLocks noGrp="1"/>
          </p:cNvSpPr>
          <p:nvPr>
            <p:ph type="title"/>
          </p:nvPr>
        </p:nvSpPr>
        <p:spPr>
          <a:xfrm>
            <a:off x="932793" y="655930"/>
            <a:ext cx="9626601" cy="821627"/>
          </a:xfrm>
        </p:spPr>
        <p:txBody>
          <a:bodyPr>
            <a:normAutofit/>
          </a:bodyPr>
          <a:lstStyle/>
          <a:p>
            <a:r>
              <a:rPr lang="es-ES" sz="4000" dirty="0"/>
              <a:t>Agenda</a:t>
            </a:r>
          </a:p>
        </p:txBody>
      </p:sp>
      <p:sp>
        <p:nvSpPr>
          <p:cNvPr id="3" name="Marcador de contenido 2">
            <a:extLst>
              <a:ext uri="{FF2B5EF4-FFF2-40B4-BE49-F238E27FC236}">
                <a16:creationId xmlns:a16="http://schemas.microsoft.com/office/drawing/2014/main" id="{CC31523A-CB58-D14D-9115-7E9F7D66F22F}"/>
              </a:ext>
            </a:extLst>
          </p:cNvPr>
          <p:cNvSpPr>
            <a:spLocks noGrp="1"/>
          </p:cNvSpPr>
          <p:nvPr>
            <p:ph idx="1"/>
          </p:nvPr>
        </p:nvSpPr>
        <p:spPr>
          <a:xfrm>
            <a:off x="632815" y="1741714"/>
            <a:ext cx="10869921" cy="4240880"/>
          </a:xfrm>
        </p:spPr>
        <p:txBody>
          <a:bodyPr>
            <a:normAutofit/>
          </a:bodyPr>
          <a:lstStyle/>
          <a:p>
            <a:pPr marL="457200" indent="-457200">
              <a:lnSpc>
                <a:spcPct val="120000"/>
              </a:lnSpc>
              <a:spcBef>
                <a:spcPts val="600"/>
              </a:spcBef>
              <a:buFont typeface="+mj-lt"/>
              <a:buAutoNum type="arabicPeriod"/>
            </a:pPr>
            <a:r>
              <a:rPr lang="en-US" sz="1800" dirty="0">
                <a:latin typeface="Montserrat" panose="00000500000000000000" pitchFamily="2" charset="0"/>
              </a:rPr>
              <a:t>News from the European Cluster Collaboration Platform</a:t>
            </a:r>
          </a:p>
          <a:p>
            <a:pPr marL="457200" indent="-457200">
              <a:lnSpc>
                <a:spcPct val="120000"/>
              </a:lnSpc>
              <a:spcBef>
                <a:spcPts val="600"/>
              </a:spcBef>
              <a:buFont typeface="+mj-lt"/>
              <a:buAutoNum type="arabicPeriod"/>
            </a:pPr>
            <a:r>
              <a:rPr lang="en-US" sz="1800" dirty="0">
                <a:latin typeface="Montserrat" panose="00000500000000000000" pitchFamily="2" charset="0"/>
              </a:rPr>
              <a:t>Perspectives from the European Commission </a:t>
            </a:r>
            <a:br>
              <a:rPr lang="en-US" sz="1800" dirty="0">
                <a:latin typeface="Montserrat" panose="00000500000000000000" pitchFamily="2" charset="0"/>
              </a:rPr>
            </a:br>
            <a:r>
              <a:rPr lang="en-US" sz="1800" b="1" i="1" dirty="0">
                <a:latin typeface="Montserrat" panose="00000500000000000000" pitchFamily="2" charset="0"/>
              </a:rPr>
              <a:t>Bonifacio García Porras</a:t>
            </a:r>
            <a:r>
              <a:rPr lang="en-US" sz="1800" i="1" dirty="0">
                <a:latin typeface="Montserrat" panose="00000500000000000000" pitchFamily="2" charset="0"/>
              </a:rPr>
              <a:t>, Head of Unit SMEs, DG GROW, European Commission</a:t>
            </a:r>
          </a:p>
          <a:p>
            <a:pPr marL="457200" indent="-457200">
              <a:lnSpc>
                <a:spcPct val="120000"/>
              </a:lnSpc>
              <a:spcBef>
                <a:spcPts val="600"/>
              </a:spcBef>
              <a:buFont typeface="+mj-lt"/>
              <a:buAutoNum type="arabicPeriod"/>
            </a:pPr>
            <a:r>
              <a:rPr lang="en-US" sz="1800" dirty="0">
                <a:latin typeface="Montserrat" panose="00000500000000000000" pitchFamily="2" charset="0"/>
              </a:rPr>
              <a:t>Panel debate: Support for SMEs</a:t>
            </a:r>
            <a:br>
              <a:rPr lang="en-US" sz="1800" dirty="0">
                <a:latin typeface="Montserrat" panose="00000500000000000000" pitchFamily="2" charset="0"/>
              </a:rPr>
            </a:br>
            <a:r>
              <a:rPr lang="en-US" sz="1800" b="1" i="1" dirty="0" err="1">
                <a:latin typeface="Montserrat" panose="00000500000000000000" pitchFamily="2" charset="0"/>
              </a:rPr>
              <a:t>Véronique</a:t>
            </a:r>
            <a:r>
              <a:rPr lang="en-US" sz="1800" b="1" i="1" dirty="0">
                <a:latin typeface="Montserrat" panose="00000500000000000000" pitchFamily="2" charset="0"/>
              </a:rPr>
              <a:t> Willems</a:t>
            </a:r>
            <a:r>
              <a:rPr lang="en-US" sz="1800" i="1" dirty="0">
                <a:latin typeface="Montserrat" panose="00000500000000000000" pitchFamily="2" charset="0"/>
              </a:rPr>
              <a:t>, Secretary General, </a:t>
            </a:r>
            <a:r>
              <a:rPr lang="en-US" sz="1800" i="1" dirty="0" err="1">
                <a:latin typeface="Montserrat" panose="00000500000000000000" pitchFamily="2" charset="0"/>
              </a:rPr>
              <a:t>SMEunited</a:t>
            </a:r>
            <a:br>
              <a:rPr lang="en-US" sz="1800" i="1" dirty="0">
                <a:latin typeface="Montserrat" panose="00000500000000000000" pitchFamily="2" charset="0"/>
              </a:rPr>
            </a:br>
            <a:r>
              <a:rPr lang="en-US" sz="1800" b="1" i="1" dirty="0">
                <a:latin typeface="Montserrat" panose="00000500000000000000" pitchFamily="2" charset="0"/>
              </a:rPr>
              <a:t>Montserrat Daban</a:t>
            </a:r>
            <a:r>
              <a:rPr lang="en-US" sz="1800" i="1" dirty="0">
                <a:latin typeface="Montserrat" panose="00000500000000000000" pitchFamily="2" charset="0"/>
              </a:rPr>
              <a:t>, Cluster Director of Science Policy and </a:t>
            </a:r>
            <a:r>
              <a:rPr lang="en-US" sz="1800" i="1" dirty="0" err="1">
                <a:latin typeface="Montserrat" panose="00000500000000000000" pitchFamily="2" charset="0"/>
              </a:rPr>
              <a:t>Internationalisation</a:t>
            </a:r>
            <a:r>
              <a:rPr lang="en-US" sz="1800" i="1" dirty="0">
                <a:latin typeface="Montserrat" panose="00000500000000000000" pitchFamily="2" charset="0"/>
              </a:rPr>
              <a:t>, </a:t>
            </a:r>
            <a:r>
              <a:rPr lang="en-US" sz="1800" i="1" dirty="0" err="1">
                <a:latin typeface="Montserrat" panose="00000500000000000000" pitchFamily="2" charset="0"/>
              </a:rPr>
              <a:t>Biocat</a:t>
            </a:r>
            <a:br>
              <a:rPr lang="en-US" sz="1800" i="1" dirty="0">
                <a:latin typeface="Montserrat" panose="00000500000000000000" pitchFamily="2" charset="0"/>
              </a:rPr>
            </a:br>
            <a:r>
              <a:rPr lang="en-US" sz="1800" b="1" i="1" dirty="0">
                <a:latin typeface="Montserrat" panose="00000500000000000000" pitchFamily="2" charset="0"/>
              </a:rPr>
              <a:t>Ola Svedin</a:t>
            </a:r>
            <a:r>
              <a:rPr lang="en-US" sz="1800" i="1" dirty="0">
                <a:latin typeface="Montserrat" panose="00000500000000000000" pitchFamily="2" charset="0"/>
              </a:rPr>
              <a:t>, President, Clusters of Sweden</a:t>
            </a:r>
            <a:br>
              <a:rPr lang="en-US" sz="1800" i="1" dirty="0">
                <a:latin typeface="Montserrat" panose="00000500000000000000" pitchFamily="2" charset="0"/>
              </a:rPr>
            </a:br>
            <a:r>
              <a:rPr lang="en-US" sz="1800" b="1" i="1" dirty="0">
                <a:latin typeface="Montserrat" panose="00000500000000000000" pitchFamily="2" charset="0"/>
              </a:rPr>
              <a:t>Jorge </a:t>
            </a:r>
            <a:r>
              <a:rPr lang="en-US" sz="1800" b="1" i="1" dirty="0" err="1">
                <a:latin typeface="Montserrat" panose="00000500000000000000" pitchFamily="2" charset="0"/>
              </a:rPr>
              <a:t>Guillén</a:t>
            </a:r>
            <a:r>
              <a:rPr lang="en-US" sz="1800" i="1" dirty="0">
                <a:latin typeface="Montserrat" panose="00000500000000000000" pitchFamily="2" charset="0"/>
              </a:rPr>
              <a:t>, Export Manager, </a:t>
            </a:r>
            <a:r>
              <a:rPr lang="en-US" sz="1800" i="1" dirty="0" err="1">
                <a:latin typeface="Montserrat" panose="00000500000000000000" pitchFamily="2" charset="0"/>
              </a:rPr>
              <a:t>Agroveco</a:t>
            </a:r>
            <a:r>
              <a:rPr lang="en-US" sz="1800" i="1" dirty="0">
                <a:latin typeface="Montserrat" panose="00000500000000000000" pitchFamily="2" charset="0"/>
              </a:rPr>
              <a:t> Group</a:t>
            </a:r>
            <a:endParaRPr lang="en-US" sz="1800" i="1" dirty="0">
              <a:solidFill>
                <a:srgbClr val="FF0000"/>
              </a:solidFill>
              <a:latin typeface="Montserrat" panose="00000500000000000000" pitchFamily="2" charset="0"/>
            </a:endParaRPr>
          </a:p>
          <a:p>
            <a:pPr marL="457200" indent="-457200">
              <a:lnSpc>
                <a:spcPct val="120000"/>
              </a:lnSpc>
              <a:spcBef>
                <a:spcPts val="600"/>
              </a:spcBef>
              <a:buFont typeface="+mj-lt"/>
              <a:buAutoNum type="arabicPeriod"/>
            </a:pPr>
            <a:r>
              <a:rPr lang="en-US" sz="1800" dirty="0">
                <a:latin typeface="Montserrat" panose="00000500000000000000" pitchFamily="2" charset="0"/>
              </a:rPr>
              <a:t>Funding opportunities</a:t>
            </a:r>
          </a:p>
        </p:txBody>
      </p:sp>
      <p:pic>
        <p:nvPicPr>
          <p:cNvPr id="6" name="Imagen 5" descr="Un dibujo con letras&#10;&#10;Descripción generada automáticamente con confianza baja">
            <a:extLst>
              <a:ext uri="{FF2B5EF4-FFF2-40B4-BE49-F238E27FC236}">
                <a16:creationId xmlns:a16="http://schemas.microsoft.com/office/drawing/2014/main" id="{FC51558A-72F9-0948-AA58-E68EC504C88A}"/>
              </a:ext>
            </a:extLst>
          </p:cNvPr>
          <p:cNvPicPr>
            <a:picLocks noChangeAspect="1"/>
          </p:cNvPicPr>
          <p:nvPr/>
        </p:nvPicPr>
        <p:blipFill>
          <a:blip r:embed="rId3"/>
          <a:stretch>
            <a:fillRect/>
          </a:stretch>
        </p:blipFill>
        <p:spPr>
          <a:xfrm>
            <a:off x="328448" y="6124673"/>
            <a:ext cx="1896115" cy="570911"/>
          </a:xfrm>
          <a:prstGeom prst="rect">
            <a:avLst/>
          </a:prstGeom>
        </p:spPr>
      </p:pic>
      <p:pic>
        <p:nvPicPr>
          <p:cNvPr id="9" name="Imagen 8" descr="Interfaz de usuario gráfica&#10;&#10;Descripción generada automáticamente con confianza media">
            <a:extLst>
              <a:ext uri="{FF2B5EF4-FFF2-40B4-BE49-F238E27FC236}">
                <a16:creationId xmlns:a16="http://schemas.microsoft.com/office/drawing/2014/main" id="{EB2E429E-08A0-124D-BDAD-49FA1904D81F}"/>
              </a:ext>
            </a:extLst>
          </p:cNvPr>
          <p:cNvPicPr>
            <a:picLocks noChangeAspect="1"/>
          </p:cNvPicPr>
          <p:nvPr/>
        </p:nvPicPr>
        <p:blipFill>
          <a:blip r:embed="rId4"/>
          <a:stretch>
            <a:fillRect/>
          </a:stretch>
        </p:blipFill>
        <p:spPr>
          <a:xfrm>
            <a:off x="9992518" y="6086505"/>
            <a:ext cx="1821921" cy="570911"/>
          </a:xfrm>
          <a:prstGeom prst="rect">
            <a:avLst/>
          </a:prstGeom>
        </p:spPr>
      </p:pic>
      <p:sp>
        <p:nvSpPr>
          <p:cNvPr id="4" name="CuadroTexto 3">
            <a:extLst>
              <a:ext uri="{FF2B5EF4-FFF2-40B4-BE49-F238E27FC236}">
                <a16:creationId xmlns:a16="http://schemas.microsoft.com/office/drawing/2014/main" id="{963DD30A-AE67-B087-458A-AEE350BD0DF3}"/>
              </a:ext>
            </a:extLst>
          </p:cNvPr>
          <p:cNvSpPr txBox="1"/>
          <p:nvPr/>
        </p:nvSpPr>
        <p:spPr>
          <a:xfrm>
            <a:off x="2663821" y="6256239"/>
            <a:ext cx="1832553" cy="307777"/>
          </a:xfrm>
          <a:prstGeom prst="rect">
            <a:avLst/>
          </a:prstGeom>
          <a:noFill/>
        </p:spPr>
        <p:txBody>
          <a:bodyPr wrap="none" rtlCol="0">
            <a:spAutoFit/>
          </a:bodyPr>
          <a:lstStyle/>
          <a:p>
            <a:r>
              <a:rPr lang="es-ES" sz="1400" b="1" dirty="0">
                <a:solidFill>
                  <a:schemeClr val="bg1"/>
                </a:solidFill>
                <a:latin typeface="Montserrat" panose="00000500000000000000" pitchFamily="2" charset="0"/>
              </a:rPr>
              <a:t>#EUClustersTalks</a:t>
            </a:r>
          </a:p>
        </p:txBody>
      </p:sp>
      <p:pic>
        <p:nvPicPr>
          <p:cNvPr id="7" name="Imagen 6" descr="Interfaz de usuario gráfica, Texto, Aplicación&#10;&#10;Descripción generada automáticamente">
            <a:extLst>
              <a:ext uri="{FF2B5EF4-FFF2-40B4-BE49-F238E27FC236}">
                <a16:creationId xmlns:a16="http://schemas.microsoft.com/office/drawing/2014/main" id="{D77ABB78-C021-A150-BEF9-1EC625D38750}"/>
              </a:ext>
            </a:extLst>
          </p:cNvPr>
          <p:cNvPicPr>
            <a:picLocks noChangeAspect="1"/>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168258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54BABEA5-12EB-8A47-B71D-9EC983F4869D}"/>
              </a:ext>
            </a:extLst>
          </p:cNvPr>
          <p:cNvSpPr txBox="1"/>
          <p:nvPr/>
        </p:nvSpPr>
        <p:spPr>
          <a:xfrm>
            <a:off x="775397" y="2982726"/>
            <a:ext cx="10641205" cy="2569934"/>
          </a:xfrm>
          <a:prstGeom prst="rect">
            <a:avLst/>
          </a:prstGeom>
          <a:noFill/>
        </p:spPr>
        <p:txBody>
          <a:bodyPr wrap="square" rtlCol="0">
            <a:spAutoFit/>
          </a:bodyPr>
          <a:lstStyle/>
          <a:p>
            <a:pPr algn="ctr"/>
            <a:r>
              <a:rPr lang="en-US" sz="3600" b="1" dirty="0">
                <a:solidFill>
                  <a:schemeClr val="bg1"/>
                </a:solidFill>
                <a:latin typeface="Montserrat SemiBold" pitchFamily="2" charset="77"/>
              </a:rPr>
              <a:t>Panel debate </a:t>
            </a:r>
            <a:br>
              <a:rPr lang="en-US" sz="3600" b="1" dirty="0">
                <a:solidFill>
                  <a:schemeClr val="bg1"/>
                </a:solidFill>
                <a:latin typeface="Montserrat SemiBold" pitchFamily="2" charset="77"/>
              </a:rPr>
            </a:br>
            <a:endParaRPr lang="en-GB" sz="2000" b="1" dirty="0">
              <a:solidFill>
                <a:schemeClr val="bg1"/>
              </a:solidFill>
              <a:latin typeface="Montserrat SemiBold" pitchFamily="2" charset="77"/>
            </a:endParaRPr>
          </a:p>
          <a:p>
            <a:pPr algn="ctr">
              <a:spcBef>
                <a:spcPts val="600"/>
              </a:spcBef>
              <a:spcAft>
                <a:spcPts val="600"/>
              </a:spcAft>
            </a:pPr>
            <a:r>
              <a:rPr lang="en-US" b="1" dirty="0" err="1">
                <a:solidFill>
                  <a:schemeClr val="bg1"/>
                </a:solidFill>
                <a:latin typeface="Montserrat" panose="00000500000000000000" pitchFamily="2" charset="0"/>
              </a:rPr>
              <a:t>Véronique</a:t>
            </a:r>
            <a:r>
              <a:rPr lang="en-US" b="1" dirty="0">
                <a:solidFill>
                  <a:schemeClr val="bg1"/>
                </a:solidFill>
                <a:latin typeface="Montserrat" panose="00000500000000000000" pitchFamily="2" charset="0"/>
              </a:rPr>
              <a:t> Willems</a:t>
            </a:r>
            <a:r>
              <a:rPr lang="en-US" dirty="0">
                <a:solidFill>
                  <a:schemeClr val="bg1"/>
                </a:solidFill>
                <a:latin typeface="Montserrat" panose="00000500000000000000" pitchFamily="2" charset="0"/>
              </a:rPr>
              <a:t>, Secretary General, </a:t>
            </a:r>
            <a:r>
              <a:rPr lang="en-US" dirty="0" err="1">
                <a:solidFill>
                  <a:schemeClr val="bg1"/>
                </a:solidFill>
                <a:latin typeface="Montserrat" panose="00000500000000000000" pitchFamily="2" charset="0"/>
              </a:rPr>
              <a:t>SMEunited</a:t>
            </a:r>
            <a:br>
              <a:rPr lang="en-US" dirty="0">
                <a:solidFill>
                  <a:schemeClr val="bg1"/>
                </a:solidFill>
                <a:latin typeface="Montserrat" panose="00000500000000000000" pitchFamily="2" charset="0"/>
              </a:rPr>
            </a:br>
            <a:r>
              <a:rPr lang="en-US" b="1" dirty="0">
                <a:solidFill>
                  <a:schemeClr val="bg1"/>
                </a:solidFill>
                <a:latin typeface="Montserrat" panose="00000500000000000000" pitchFamily="2" charset="0"/>
              </a:rPr>
              <a:t>Montserrat Daban</a:t>
            </a:r>
            <a:r>
              <a:rPr lang="en-US" dirty="0">
                <a:solidFill>
                  <a:schemeClr val="bg1"/>
                </a:solidFill>
                <a:latin typeface="Montserrat" panose="00000500000000000000" pitchFamily="2" charset="0"/>
              </a:rPr>
              <a:t>, Cluster Director of Science Policy and </a:t>
            </a:r>
            <a:r>
              <a:rPr lang="en-US" dirty="0" err="1">
                <a:solidFill>
                  <a:schemeClr val="bg1"/>
                </a:solidFill>
                <a:latin typeface="Montserrat" panose="00000500000000000000" pitchFamily="2" charset="0"/>
              </a:rPr>
              <a:t>Internationalisation</a:t>
            </a:r>
            <a:r>
              <a:rPr lang="en-US" dirty="0">
                <a:solidFill>
                  <a:schemeClr val="bg1"/>
                </a:solidFill>
                <a:latin typeface="Montserrat" panose="00000500000000000000" pitchFamily="2" charset="0"/>
              </a:rPr>
              <a:t>, </a:t>
            </a:r>
            <a:r>
              <a:rPr lang="en-US" dirty="0" err="1">
                <a:solidFill>
                  <a:schemeClr val="bg1"/>
                </a:solidFill>
                <a:latin typeface="Montserrat" panose="00000500000000000000" pitchFamily="2" charset="0"/>
              </a:rPr>
              <a:t>Biocat</a:t>
            </a:r>
            <a:br>
              <a:rPr lang="en-US" dirty="0">
                <a:solidFill>
                  <a:schemeClr val="bg1"/>
                </a:solidFill>
                <a:latin typeface="Montserrat" panose="00000500000000000000" pitchFamily="2" charset="0"/>
              </a:rPr>
            </a:br>
            <a:r>
              <a:rPr lang="en-US" b="1" dirty="0">
                <a:solidFill>
                  <a:schemeClr val="bg1"/>
                </a:solidFill>
                <a:latin typeface="Montserrat" panose="00000500000000000000" pitchFamily="2" charset="0"/>
              </a:rPr>
              <a:t>Ola Svedin</a:t>
            </a:r>
            <a:r>
              <a:rPr lang="en-US" dirty="0">
                <a:solidFill>
                  <a:schemeClr val="bg1"/>
                </a:solidFill>
                <a:latin typeface="Montserrat" panose="00000500000000000000" pitchFamily="2" charset="0"/>
              </a:rPr>
              <a:t>, President, Clusters of Sweden</a:t>
            </a:r>
            <a:br>
              <a:rPr lang="en-US" dirty="0">
                <a:solidFill>
                  <a:schemeClr val="bg1"/>
                </a:solidFill>
                <a:latin typeface="Montserrat" panose="00000500000000000000" pitchFamily="2" charset="0"/>
              </a:rPr>
            </a:br>
            <a:r>
              <a:rPr lang="en-US" b="1" dirty="0">
                <a:solidFill>
                  <a:schemeClr val="bg1"/>
                </a:solidFill>
                <a:latin typeface="Montserrat" panose="00000500000000000000" pitchFamily="2" charset="0"/>
              </a:rPr>
              <a:t>Jorge </a:t>
            </a:r>
            <a:r>
              <a:rPr lang="en-US" b="1" dirty="0" err="1">
                <a:solidFill>
                  <a:schemeClr val="bg1"/>
                </a:solidFill>
                <a:latin typeface="Montserrat" panose="00000500000000000000" pitchFamily="2" charset="0"/>
              </a:rPr>
              <a:t>Guillén</a:t>
            </a:r>
            <a:r>
              <a:rPr lang="en-US" dirty="0">
                <a:solidFill>
                  <a:schemeClr val="bg1"/>
                </a:solidFill>
                <a:latin typeface="Montserrat" panose="00000500000000000000" pitchFamily="2" charset="0"/>
              </a:rPr>
              <a:t>, Export Manager, </a:t>
            </a:r>
            <a:r>
              <a:rPr lang="en-US" dirty="0" err="1">
                <a:solidFill>
                  <a:schemeClr val="bg1"/>
                </a:solidFill>
                <a:latin typeface="Montserrat" panose="00000500000000000000" pitchFamily="2" charset="0"/>
              </a:rPr>
              <a:t>Agroveco</a:t>
            </a:r>
            <a:r>
              <a:rPr lang="en-US" dirty="0">
                <a:solidFill>
                  <a:schemeClr val="bg1"/>
                </a:solidFill>
                <a:latin typeface="Montserrat" panose="00000500000000000000" pitchFamily="2" charset="0"/>
              </a:rPr>
              <a:t> Group</a:t>
            </a:r>
          </a:p>
          <a:p>
            <a:pPr algn="ctr">
              <a:spcBef>
                <a:spcPts val="600"/>
              </a:spcBef>
              <a:spcAft>
                <a:spcPts val="600"/>
              </a:spcAft>
            </a:pPr>
            <a:endParaRPr lang="en-GB" dirty="0">
              <a:solidFill>
                <a:schemeClr val="bg1"/>
              </a:solidFill>
              <a:latin typeface="Montserrat" panose="00000500000000000000" pitchFamily="2" charset="0"/>
            </a:endParaRPr>
          </a:p>
        </p:txBody>
      </p:sp>
      <p:pic>
        <p:nvPicPr>
          <p:cNvPr id="9" name="Imagen 8" descr="Un dibujo con letras&#10;&#10;Descripción generada automáticamente con confianza baja">
            <a:extLst>
              <a:ext uri="{FF2B5EF4-FFF2-40B4-BE49-F238E27FC236}">
                <a16:creationId xmlns:a16="http://schemas.microsoft.com/office/drawing/2014/main" id="{293197D4-D3C1-CF46-AD9B-AD64588712E9}"/>
              </a:ext>
            </a:extLst>
          </p:cNvPr>
          <p:cNvPicPr>
            <a:picLocks noChangeAspect="1"/>
          </p:cNvPicPr>
          <p:nvPr/>
        </p:nvPicPr>
        <p:blipFill>
          <a:blip r:embed="rId2"/>
          <a:stretch>
            <a:fillRect/>
          </a:stretch>
        </p:blipFill>
        <p:spPr>
          <a:xfrm>
            <a:off x="328448" y="6124673"/>
            <a:ext cx="1896115" cy="570911"/>
          </a:xfrm>
          <a:prstGeom prst="rect">
            <a:avLst/>
          </a:prstGeom>
        </p:spPr>
      </p:pic>
      <p:pic>
        <p:nvPicPr>
          <p:cNvPr id="10" name="Imagen 9" descr="Interfaz de usuario gráfica&#10;&#10;Descripción generada automáticamente con confianza media">
            <a:extLst>
              <a:ext uri="{FF2B5EF4-FFF2-40B4-BE49-F238E27FC236}">
                <a16:creationId xmlns:a16="http://schemas.microsoft.com/office/drawing/2014/main" id="{CE5659AD-400E-AF4C-9FFE-7477153BAD69}"/>
              </a:ext>
            </a:extLst>
          </p:cNvPr>
          <p:cNvPicPr>
            <a:picLocks noChangeAspect="1"/>
          </p:cNvPicPr>
          <p:nvPr/>
        </p:nvPicPr>
        <p:blipFill>
          <a:blip r:embed="rId3"/>
          <a:stretch>
            <a:fillRect/>
          </a:stretch>
        </p:blipFill>
        <p:spPr>
          <a:xfrm>
            <a:off x="9992518" y="6086505"/>
            <a:ext cx="1821921" cy="570911"/>
          </a:xfrm>
          <a:prstGeom prst="rect">
            <a:avLst/>
          </a:prstGeom>
        </p:spPr>
      </p:pic>
    </p:spTree>
    <p:extLst>
      <p:ext uri="{BB962C8B-B14F-4D97-AF65-F5344CB8AC3E}">
        <p14:creationId xmlns:p14="http://schemas.microsoft.com/office/powerpoint/2010/main" val="407493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54BABEA5-12EB-8A47-B71D-9EC983F4869D}"/>
              </a:ext>
            </a:extLst>
          </p:cNvPr>
          <p:cNvSpPr txBox="1"/>
          <p:nvPr/>
        </p:nvSpPr>
        <p:spPr>
          <a:xfrm>
            <a:off x="0" y="3105834"/>
            <a:ext cx="12192000" cy="646331"/>
          </a:xfrm>
          <a:prstGeom prst="rect">
            <a:avLst/>
          </a:prstGeom>
          <a:noFill/>
        </p:spPr>
        <p:txBody>
          <a:bodyPr wrap="square" rtlCol="0">
            <a:spAutoFit/>
          </a:bodyPr>
          <a:lstStyle/>
          <a:p>
            <a:pPr algn="ctr"/>
            <a:r>
              <a:rPr lang="es-ES" sz="3600" b="1" dirty="0">
                <a:solidFill>
                  <a:schemeClr val="bg1"/>
                </a:solidFill>
                <a:latin typeface="Montserrat SemiBold" pitchFamily="2" charset="77"/>
              </a:rPr>
              <a:t>FUNDING OPPORTUNITIES</a:t>
            </a:r>
          </a:p>
        </p:txBody>
      </p:sp>
      <p:pic>
        <p:nvPicPr>
          <p:cNvPr id="9" name="Imagen 8" descr="Un dibujo con letras&#10;&#10;Descripción generada automáticamente con confianza baja">
            <a:extLst>
              <a:ext uri="{FF2B5EF4-FFF2-40B4-BE49-F238E27FC236}">
                <a16:creationId xmlns:a16="http://schemas.microsoft.com/office/drawing/2014/main" id="{293197D4-D3C1-CF46-AD9B-AD64588712E9}"/>
              </a:ext>
            </a:extLst>
          </p:cNvPr>
          <p:cNvPicPr>
            <a:picLocks noChangeAspect="1"/>
          </p:cNvPicPr>
          <p:nvPr/>
        </p:nvPicPr>
        <p:blipFill>
          <a:blip r:embed="rId2"/>
          <a:stretch>
            <a:fillRect/>
          </a:stretch>
        </p:blipFill>
        <p:spPr>
          <a:xfrm>
            <a:off x="328448" y="6124673"/>
            <a:ext cx="1896115" cy="570911"/>
          </a:xfrm>
          <a:prstGeom prst="rect">
            <a:avLst/>
          </a:prstGeom>
        </p:spPr>
      </p:pic>
      <p:pic>
        <p:nvPicPr>
          <p:cNvPr id="10" name="Imagen 9" descr="Interfaz de usuario gráfica&#10;&#10;Descripción generada automáticamente con confianza media">
            <a:extLst>
              <a:ext uri="{FF2B5EF4-FFF2-40B4-BE49-F238E27FC236}">
                <a16:creationId xmlns:a16="http://schemas.microsoft.com/office/drawing/2014/main" id="{CE5659AD-400E-AF4C-9FFE-7477153BAD69}"/>
              </a:ext>
            </a:extLst>
          </p:cNvPr>
          <p:cNvPicPr>
            <a:picLocks noChangeAspect="1"/>
          </p:cNvPicPr>
          <p:nvPr/>
        </p:nvPicPr>
        <p:blipFill>
          <a:blip r:embed="rId3"/>
          <a:stretch>
            <a:fillRect/>
          </a:stretch>
        </p:blipFill>
        <p:spPr>
          <a:xfrm>
            <a:off x="9992518" y="6086505"/>
            <a:ext cx="1821921" cy="570911"/>
          </a:xfrm>
          <a:prstGeom prst="rect">
            <a:avLst/>
          </a:prstGeom>
        </p:spPr>
      </p:pic>
    </p:spTree>
    <p:extLst>
      <p:ext uri="{BB962C8B-B14F-4D97-AF65-F5344CB8AC3E}">
        <p14:creationId xmlns:p14="http://schemas.microsoft.com/office/powerpoint/2010/main" val="32379421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Un dibujo con letras&#10;&#10;Descripción generada automáticamente con confianza baja">
            <a:extLst>
              <a:ext uri="{FF2B5EF4-FFF2-40B4-BE49-F238E27FC236}">
                <a16:creationId xmlns:a16="http://schemas.microsoft.com/office/drawing/2014/main" id="{FC51558A-72F9-0948-AA58-E68EC504C88A}"/>
              </a:ext>
            </a:extLst>
          </p:cNvPr>
          <p:cNvPicPr>
            <a:picLocks noChangeAspect="1"/>
          </p:cNvPicPr>
          <p:nvPr/>
        </p:nvPicPr>
        <p:blipFill>
          <a:blip r:embed="rId3"/>
          <a:stretch>
            <a:fillRect/>
          </a:stretch>
        </p:blipFill>
        <p:spPr>
          <a:xfrm>
            <a:off x="328448" y="6124673"/>
            <a:ext cx="1896115" cy="570911"/>
          </a:xfrm>
          <a:prstGeom prst="rect">
            <a:avLst/>
          </a:prstGeom>
        </p:spPr>
      </p:pic>
      <p:pic>
        <p:nvPicPr>
          <p:cNvPr id="9" name="Imagen 8" descr="Interfaz de usuario gráfica&#10;&#10;Descripción generada automáticamente con confianza media">
            <a:extLst>
              <a:ext uri="{FF2B5EF4-FFF2-40B4-BE49-F238E27FC236}">
                <a16:creationId xmlns:a16="http://schemas.microsoft.com/office/drawing/2014/main" id="{EB2E429E-08A0-124D-BDAD-49FA1904D81F}"/>
              </a:ext>
            </a:extLst>
          </p:cNvPr>
          <p:cNvPicPr>
            <a:picLocks noChangeAspect="1"/>
          </p:cNvPicPr>
          <p:nvPr/>
        </p:nvPicPr>
        <p:blipFill>
          <a:blip r:embed="rId4"/>
          <a:stretch>
            <a:fillRect/>
          </a:stretch>
        </p:blipFill>
        <p:spPr>
          <a:xfrm>
            <a:off x="9992518" y="6086505"/>
            <a:ext cx="1821921" cy="570911"/>
          </a:xfrm>
          <a:prstGeom prst="rect">
            <a:avLst/>
          </a:prstGeom>
        </p:spPr>
      </p:pic>
      <p:sp>
        <p:nvSpPr>
          <p:cNvPr id="5" name="Marcador de contenido 4">
            <a:extLst>
              <a:ext uri="{FF2B5EF4-FFF2-40B4-BE49-F238E27FC236}">
                <a16:creationId xmlns:a16="http://schemas.microsoft.com/office/drawing/2014/main" id="{6A67270A-F200-98CD-A888-312BBF8B590B}"/>
              </a:ext>
            </a:extLst>
          </p:cNvPr>
          <p:cNvSpPr>
            <a:spLocks noGrp="1"/>
          </p:cNvSpPr>
          <p:nvPr>
            <p:ph idx="1"/>
          </p:nvPr>
        </p:nvSpPr>
        <p:spPr>
          <a:xfrm>
            <a:off x="932793" y="1649690"/>
            <a:ext cx="10297459" cy="4173529"/>
          </a:xfrm>
        </p:spPr>
        <p:txBody>
          <a:bodyPr>
            <a:normAutofit fontScale="92500" lnSpcReduction="20000"/>
          </a:bodyPr>
          <a:lstStyle/>
          <a:p>
            <a:pPr>
              <a:lnSpc>
                <a:spcPct val="140000"/>
              </a:lnSpc>
              <a:spcBef>
                <a:spcPts val="600"/>
              </a:spcBef>
            </a:pPr>
            <a:r>
              <a:rPr lang="en-US" sz="1900" dirty="0"/>
              <a:t>Projects are expected to contribute, among others, to the following outcomes:</a:t>
            </a:r>
          </a:p>
          <a:p>
            <a:pPr lvl="1">
              <a:lnSpc>
                <a:spcPct val="140000"/>
              </a:lnSpc>
              <a:spcBef>
                <a:spcPts val="600"/>
              </a:spcBef>
            </a:pPr>
            <a:r>
              <a:rPr lang="en-US" sz="1400" dirty="0">
                <a:latin typeface="Montserrat" panose="00000500000000000000" pitchFamily="2" charset="0"/>
              </a:rPr>
              <a:t>Facilitate the agreement among Member States, Associated Countries, and/or their regions, in cooperation with the private sector and research and innovation actors, towards more dynamic, inclusive, gender diverse, and connected innovation ecosystems</a:t>
            </a:r>
          </a:p>
          <a:p>
            <a:pPr lvl="1">
              <a:lnSpc>
                <a:spcPct val="140000"/>
              </a:lnSpc>
              <a:spcBef>
                <a:spcPts val="600"/>
              </a:spcBef>
            </a:pPr>
            <a:r>
              <a:rPr lang="en-US" sz="1400" dirty="0">
                <a:latin typeface="Montserrat" panose="00000500000000000000" pitchFamily="2" charset="0"/>
              </a:rPr>
              <a:t>Prepare joint long-term </a:t>
            </a:r>
            <a:r>
              <a:rPr lang="en-US" sz="1400" dirty="0" err="1">
                <a:latin typeface="Montserrat" panose="00000500000000000000" pitchFamily="2" charset="0"/>
              </a:rPr>
              <a:t>programmes</a:t>
            </a:r>
            <a:r>
              <a:rPr lang="en-US" sz="1400" dirty="0">
                <a:latin typeface="Montserrat" panose="00000500000000000000" pitchFamily="2" charset="0"/>
              </a:rPr>
              <a:t> and action plans fostering collaboration, common innovation-support activities, and the creation of common knowledge assets;</a:t>
            </a:r>
          </a:p>
          <a:p>
            <a:pPr lvl="1">
              <a:lnSpc>
                <a:spcPct val="140000"/>
              </a:lnSpc>
              <a:spcBef>
                <a:spcPts val="600"/>
              </a:spcBef>
            </a:pPr>
            <a:r>
              <a:rPr lang="en-US" sz="1400" dirty="0">
                <a:latin typeface="Montserrat" panose="00000500000000000000" pitchFamily="2" charset="0"/>
              </a:rPr>
              <a:t>Ensure the inclusion of all key innovation players from across the quadruple helix;</a:t>
            </a:r>
          </a:p>
          <a:p>
            <a:pPr lvl="1">
              <a:lnSpc>
                <a:spcPct val="140000"/>
              </a:lnSpc>
              <a:spcBef>
                <a:spcPts val="600"/>
              </a:spcBef>
            </a:pPr>
            <a:r>
              <a:rPr lang="en-US" sz="1400" dirty="0">
                <a:latin typeface="Montserrat" panose="00000500000000000000" pitchFamily="2" charset="0"/>
              </a:rPr>
              <a:t>Foster synergies with other EU funding </a:t>
            </a:r>
            <a:r>
              <a:rPr lang="en-US" sz="1400" dirty="0" err="1">
                <a:latin typeface="Montserrat" panose="00000500000000000000" pitchFamily="2" charset="0"/>
              </a:rPr>
              <a:t>programmes</a:t>
            </a:r>
            <a:endParaRPr lang="en-US" sz="1400" dirty="0">
              <a:latin typeface="Montserrat" panose="00000500000000000000" pitchFamily="2" charset="0"/>
            </a:endParaRPr>
          </a:p>
          <a:p>
            <a:pPr>
              <a:lnSpc>
                <a:spcPct val="140000"/>
              </a:lnSpc>
              <a:spcBef>
                <a:spcPts val="600"/>
              </a:spcBef>
            </a:pPr>
            <a:r>
              <a:rPr lang="es-ES" sz="1900" dirty="0" err="1"/>
              <a:t>Horizon</a:t>
            </a:r>
            <a:r>
              <a:rPr lang="es-ES" sz="1900" dirty="0"/>
              <a:t> </a:t>
            </a:r>
            <a:r>
              <a:rPr lang="es-ES" sz="1900" dirty="0" err="1"/>
              <a:t>Europe</a:t>
            </a:r>
            <a:r>
              <a:rPr lang="es-ES" sz="1900" dirty="0"/>
              <a:t> Framework </a:t>
            </a:r>
            <a:r>
              <a:rPr lang="es-ES" sz="1900" dirty="0" err="1"/>
              <a:t>Programme</a:t>
            </a:r>
            <a:r>
              <a:rPr lang="es-ES" sz="1900" dirty="0"/>
              <a:t>; </a:t>
            </a:r>
            <a:br>
              <a:rPr lang="es-ES" sz="1900" dirty="0"/>
            </a:br>
            <a:r>
              <a:rPr lang="es-ES" sz="1900" dirty="0" err="1"/>
              <a:t>Topic</a:t>
            </a:r>
            <a:r>
              <a:rPr lang="es-ES" sz="1900" dirty="0"/>
              <a:t> ID: HORIZON-CL4-2023-RESILIENCE-01-42</a:t>
            </a:r>
          </a:p>
          <a:p>
            <a:pPr>
              <a:lnSpc>
                <a:spcPct val="140000"/>
              </a:lnSpc>
              <a:spcBef>
                <a:spcPts val="600"/>
              </a:spcBef>
            </a:pPr>
            <a:r>
              <a:rPr lang="es-ES" sz="1900" dirty="0" err="1"/>
              <a:t>Deadline</a:t>
            </a:r>
            <a:r>
              <a:rPr lang="es-ES" sz="1900" dirty="0"/>
              <a:t>: 23 March 2023</a:t>
            </a:r>
          </a:p>
          <a:p>
            <a:pPr>
              <a:lnSpc>
                <a:spcPct val="140000"/>
              </a:lnSpc>
              <a:spcBef>
                <a:spcPts val="600"/>
              </a:spcBef>
            </a:pPr>
            <a:r>
              <a:rPr lang="es-ES" sz="1900" dirty="0"/>
              <a:t>More info </a:t>
            </a:r>
            <a:r>
              <a:rPr lang="es-ES" sz="1900" dirty="0" err="1"/>
              <a:t>on</a:t>
            </a:r>
            <a:r>
              <a:rPr lang="es-ES" sz="1900" dirty="0"/>
              <a:t> EU </a:t>
            </a:r>
            <a:r>
              <a:rPr lang="es-ES" sz="1900" dirty="0" err="1">
                <a:hlinkClick r:id="rId5"/>
              </a:rPr>
              <a:t>Funding</a:t>
            </a:r>
            <a:r>
              <a:rPr lang="es-ES" sz="1900" dirty="0">
                <a:hlinkClick r:id="rId5"/>
              </a:rPr>
              <a:t> &amp; </a:t>
            </a:r>
            <a:r>
              <a:rPr lang="es-ES" sz="1900" dirty="0" err="1">
                <a:hlinkClick r:id="rId5"/>
              </a:rPr>
              <a:t>Tenders</a:t>
            </a:r>
            <a:r>
              <a:rPr lang="es-ES" sz="1900" dirty="0">
                <a:hlinkClick r:id="rId5"/>
              </a:rPr>
              <a:t> Portal</a:t>
            </a:r>
            <a:endParaRPr lang="es-ES" sz="1900" dirty="0"/>
          </a:p>
        </p:txBody>
      </p:sp>
      <p:sp>
        <p:nvSpPr>
          <p:cNvPr id="8" name="Título 7">
            <a:extLst>
              <a:ext uri="{FF2B5EF4-FFF2-40B4-BE49-F238E27FC236}">
                <a16:creationId xmlns:a16="http://schemas.microsoft.com/office/drawing/2014/main" id="{EE96FDCE-05E6-DF35-08A5-887F5090F6C6}"/>
              </a:ext>
            </a:extLst>
          </p:cNvPr>
          <p:cNvSpPr>
            <a:spLocks noGrp="1"/>
          </p:cNvSpPr>
          <p:nvPr>
            <p:ph type="title"/>
          </p:nvPr>
        </p:nvSpPr>
        <p:spPr>
          <a:xfrm>
            <a:off x="932793" y="406459"/>
            <a:ext cx="10606064" cy="1325563"/>
          </a:xfrm>
        </p:spPr>
        <p:txBody>
          <a:bodyPr>
            <a:noAutofit/>
          </a:bodyPr>
          <a:lstStyle/>
          <a:p>
            <a:r>
              <a:rPr lang="en-US" sz="2400" dirty="0"/>
              <a:t>Preparatory action for setting up joint </a:t>
            </a:r>
            <a:r>
              <a:rPr lang="en-US" sz="2400" dirty="0" err="1"/>
              <a:t>programmes</a:t>
            </a:r>
            <a:r>
              <a:rPr lang="en-US" sz="2400" dirty="0"/>
              <a:t> among innovation ecosystems actors</a:t>
            </a:r>
          </a:p>
        </p:txBody>
      </p:sp>
      <p:sp>
        <p:nvSpPr>
          <p:cNvPr id="2" name="CuadroTexto 1">
            <a:extLst>
              <a:ext uri="{FF2B5EF4-FFF2-40B4-BE49-F238E27FC236}">
                <a16:creationId xmlns:a16="http://schemas.microsoft.com/office/drawing/2014/main" id="{1EFFA96F-98DB-758A-3A51-B561366C1AE2}"/>
              </a:ext>
            </a:extLst>
          </p:cNvPr>
          <p:cNvSpPr txBox="1"/>
          <p:nvPr/>
        </p:nvSpPr>
        <p:spPr>
          <a:xfrm>
            <a:off x="2663821" y="6256239"/>
            <a:ext cx="1832553" cy="307777"/>
          </a:xfrm>
          <a:prstGeom prst="rect">
            <a:avLst/>
          </a:prstGeom>
          <a:noFill/>
        </p:spPr>
        <p:txBody>
          <a:bodyPr wrap="none" rtlCol="0">
            <a:spAutoFit/>
          </a:bodyPr>
          <a:lstStyle/>
          <a:p>
            <a:r>
              <a:rPr lang="es-ES" sz="1400" b="1" dirty="0">
                <a:solidFill>
                  <a:schemeClr val="bg1"/>
                </a:solidFill>
                <a:latin typeface="Montserrat" panose="00000500000000000000" pitchFamily="2" charset="0"/>
              </a:rPr>
              <a:t>#EUClustersTalks</a:t>
            </a:r>
          </a:p>
        </p:txBody>
      </p:sp>
    </p:spTree>
    <p:extLst>
      <p:ext uri="{BB962C8B-B14F-4D97-AF65-F5344CB8AC3E}">
        <p14:creationId xmlns:p14="http://schemas.microsoft.com/office/powerpoint/2010/main" val="2268471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Un dibujo con letras&#10;&#10;Descripción generada automáticamente con confianza baja">
            <a:extLst>
              <a:ext uri="{FF2B5EF4-FFF2-40B4-BE49-F238E27FC236}">
                <a16:creationId xmlns:a16="http://schemas.microsoft.com/office/drawing/2014/main" id="{FC51558A-72F9-0948-AA58-E68EC504C88A}"/>
              </a:ext>
            </a:extLst>
          </p:cNvPr>
          <p:cNvPicPr>
            <a:picLocks noChangeAspect="1"/>
          </p:cNvPicPr>
          <p:nvPr/>
        </p:nvPicPr>
        <p:blipFill>
          <a:blip r:embed="rId3"/>
          <a:stretch>
            <a:fillRect/>
          </a:stretch>
        </p:blipFill>
        <p:spPr>
          <a:xfrm>
            <a:off x="328448" y="6124673"/>
            <a:ext cx="1896115" cy="570911"/>
          </a:xfrm>
          <a:prstGeom prst="rect">
            <a:avLst/>
          </a:prstGeom>
        </p:spPr>
      </p:pic>
      <p:pic>
        <p:nvPicPr>
          <p:cNvPr id="9" name="Imagen 8" descr="Interfaz de usuario gráfica&#10;&#10;Descripción generada automáticamente con confianza media">
            <a:extLst>
              <a:ext uri="{FF2B5EF4-FFF2-40B4-BE49-F238E27FC236}">
                <a16:creationId xmlns:a16="http://schemas.microsoft.com/office/drawing/2014/main" id="{EB2E429E-08A0-124D-BDAD-49FA1904D81F}"/>
              </a:ext>
            </a:extLst>
          </p:cNvPr>
          <p:cNvPicPr>
            <a:picLocks noChangeAspect="1"/>
          </p:cNvPicPr>
          <p:nvPr/>
        </p:nvPicPr>
        <p:blipFill>
          <a:blip r:embed="rId4"/>
          <a:stretch>
            <a:fillRect/>
          </a:stretch>
        </p:blipFill>
        <p:spPr>
          <a:xfrm>
            <a:off x="9992518" y="6086505"/>
            <a:ext cx="1821921" cy="570911"/>
          </a:xfrm>
          <a:prstGeom prst="rect">
            <a:avLst/>
          </a:prstGeom>
        </p:spPr>
      </p:pic>
      <p:sp>
        <p:nvSpPr>
          <p:cNvPr id="5" name="Marcador de contenido 4">
            <a:extLst>
              <a:ext uri="{FF2B5EF4-FFF2-40B4-BE49-F238E27FC236}">
                <a16:creationId xmlns:a16="http://schemas.microsoft.com/office/drawing/2014/main" id="{6A67270A-F200-98CD-A888-312BBF8B590B}"/>
              </a:ext>
            </a:extLst>
          </p:cNvPr>
          <p:cNvSpPr>
            <a:spLocks noGrp="1"/>
          </p:cNvSpPr>
          <p:nvPr>
            <p:ph idx="1"/>
          </p:nvPr>
        </p:nvSpPr>
        <p:spPr>
          <a:xfrm>
            <a:off x="932793" y="1649690"/>
            <a:ext cx="10297459" cy="4173529"/>
          </a:xfrm>
        </p:spPr>
        <p:txBody>
          <a:bodyPr>
            <a:normAutofit lnSpcReduction="10000"/>
          </a:bodyPr>
          <a:lstStyle/>
          <a:p>
            <a:pPr>
              <a:lnSpc>
                <a:spcPct val="140000"/>
              </a:lnSpc>
              <a:spcBef>
                <a:spcPts val="600"/>
              </a:spcBef>
            </a:pPr>
            <a:r>
              <a:rPr lang="en-US" sz="1900" dirty="0"/>
              <a:t>Projects are expected to contribute, among others, to the following outcomes:</a:t>
            </a:r>
          </a:p>
          <a:p>
            <a:pPr lvl="1">
              <a:lnSpc>
                <a:spcPct val="140000"/>
              </a:lnSpc>
              <a:spcBef>
                <a:spcPts val="600"/>
              </a:spcBef>
            </a:pPr>
            <a:r>
              <a:rPr lang="en-US" sz="1400" dirty="0">
                <a:latin typeface="Montserrat" panose="00000500000000000000" pitchFamily="2" charset="0"/>
              </a:rPr>
              <a:t>Build a model for each industrial ecosystem to identify disruptions and technological opportunities for the uptake of advanced technologies in a supply chain;</a:t>
            </a:r>
          </a:p>
          <a:p>
            <a:pPr lvl="1">
              <a:lnSpc>
                <a:spcPct val="140000"/>
              </a:lnSpc>
              <a:spcBef>
                <a:spcPts val="600"/>
              </a:spcBef>
            </a:pPr>
            <a:r>
              <a:rPr lang="en-US" sz="1400" dirty="0">
                <a:latin typeface="Montserrat" panose="00000500000000000000" pitchFamily="2" charset="0"/>
              </a:rPr>
              <a:t>Alert on current disruptions and identify potential future disruptions;</a:t>
            </a:r>
          </a:p>
          <a:p>
            <a:pPr lvl="1">
              <a:lnSpc>
                <a:spcPct val="140000"/>
              </a:lnSpc>
              <a:spcBef>
                <a:spcPts val="600"/>
              </a:spcBef>
            </a:pPr>
            <a:r>
              <a:rPr lang="en-US" sz="1400" dirty="0">
                <a:latin typeface="Montserrat" panose="00000500000000000000" pitchFamily="2" charset="0"/>
              </a:rPr>
              <a:t>Identify potential alternate suppliers of critical advanced technologies;</a:t>
            </a:r>
          </a:p>
          <a:p>
            <a:pPr lvl="1">
              <a:lnSpc>
                <a:spcPct val="140000"/>
              </a:lnSpc>
              <a:spcBef>
                <a:spcPts val="600"/>
              </a:spcBef>
            </a:pPr>
            <a:r>
              <a:rPr lang="en-US" sz="1400" dirty="0">
                <a:latin typeface="Montserrat" panose="00000500000000000000" pitchFamily="2" charset="0"/>
              </a:rPr>
              <a:t>Launch one pilot project per each industrial ecosystem focused on building alliances among traditional and tech-savvy SMEs through industrial cluster </a:t>
            </a:r>
            <a:r>
              <a:rPr lang="en-US" sz="1400" dirty="0" err="1">
                <a:latin typeface="Montserrat" panose="00000500000000000000" pitchFamily="2" charset="0"/>
              </a:rPr>
              <a:t>organisations</a:t>
            </a:r>
            <a:endParaRPr lang="en-US" sz="1400" dirty="0">
              <a:latin typeface="Montserrat" panose="00000500000000000000" pitchFamily="2" charset="0"/>
            </a:endParaRPr>
          </a:p>
          <a:p>
            <a:pPr>
              <a:lnSpc>
                <a:spcPct val="140000"/>
              </a:lnSpc>
              <a:spcBef>
                <a:spcPts val="600"/>
              </a:spcBef>
            </a:pPr>
            <a:r>
              <a:rPr lang="es-ES" sz="1900" dirty="0" err="1"/>
              <a:t>Horizon</a:t>
            </a:r>
            <a:r>
              <a:rPr lang="es-ES" sz="1900" dirty="0"/>
              <a:t> </a:t>
            </a:r>
            <a:r>
              <a:rPr lang="es-ES" sz="1900" dirty="0" err="1"/>
              <a:t>Europe</a:t>
            </a:r>
            <a:r>
              <a:rPr lang="es-ES" sz="1900" dirty="0"/>
              <a:t> Framework </a:t>
            </a:r>
            <a:r>
              <a:rPr lang="es-ES" sz="1900" dirty="0" err="1"/>
              <a:t>Programme</a:t>
            </a:r>
            <a:r>
              <a:rPr lang="es-ES" sz="1900" dirty="0"/>
              <a:t>; </a:t>
            </a:r>
            <a:br>
              <a:rPr lang="es-ES" sz="1900" dirty="0"/>
            </a:br>
            <a:r>
              <a:rPr lang="es-ES" sz="1900" dirty="0" err="1"/>
              <a:t>Topic</a:t>
            </a:r>
            <a:r>
              <a:rPr lang="es-ES" sz="1900" dirty="0"/>
              <a:t> ID: HORIZON-CL4-2023-RESILIENCE-01-42</a:t>
            </a:r>
          </a:p>
          <a:p>
            <a:pPr>
              <a:lnSpc>
                <a:spcPct val="140000"/>
              </a:lnSpc>
              <a:spcBef>
                <a:spcPts val="600"/>
              </a:spcBef>
            </a:pPr>
            <a:r>
              <a:rPr lang="es-ES" sz="1900" dirty="0" err="1"/>
              <a:t>Deadline</a:t>
            </a:r>
            <a:r>
              <a:rPr lang="es-ES" sz="1900" dirty="0"/>
              <a:t>: 20 April 2023</a:t>
            </a:r>
          </a:p>
          <a:p>
            <a:pPr>
              <a:lnSpc>
                <a:spcPct val="140000"/>
              </a:lnSpc>
              <a:spcBef>
                <a:spcPts val="600"/>
              </a:spcBef>
            </a:pPr>
            <a:r>
              <a:rPr lang="es-ES" sz="1900" dirty="0"/>
              <a:t>More info </a:t>
            </a:r>
            <a:r>
              <a:rPr lang="es-ES" sz="1900" dirty="0" err="1"/>
              <a:t>on</a:t>
            </a:r>
            <a:r>
              <a:rPr lang="es-ES" sz="1900" dirty="0"/>
              <a:t> EU </a:t>
            </a:r>
            <a:r>
              <a:rPr lang="es-ES" sz="1900" dirty="0" err="1">
                <a:hlinkClick r:id="rId5"/>
              </a:rPr>
              <a:t>Funding</a:t>
            </a:r>
            <a:r>
              <a:rPr lang="es-ES" sz="1900" dirty="0">
                <a:hlinkClick r:id="rId5"/>
              </a:rPr>
              <a:t> &amp; </a:t>
            </a:r>
            <a:r>
              <a:rPr lang="es-ES" sz="1900" dirty="0" err="1">
                <a:hlinkClick r:id="rId5"/>
              </a:rPr>
              <a:t>Tenders</a:t>
            </a:r>
            <a:r>
              <a:rPr lang="es-ES" sz="1900" dirty="0">
                <a:hlinkClick r:id="rId5"/>
              </a:rPr>
              <a:t> Portal</a:t>
            </a:r>
            <a:endParaRPr lang="es-ES" sz="1900" dirty="0"/>
          </a:p>
        </p:txBody>
      </p:sp>
      <p:sp>
        <p:nvSpPr>
          <p:cNvPr id="8" name="Título 7">
            <a:extLst>
              <a:ext uri="{FF2B5EF4-FFF2-40B4-BE49-F238E27FC236}">
                <a16:creationId xmlns:a16="http://schemas.microsoft.com/office/drawing/2014/main" id="{EE96FDCE-05E6-DF35-08A5-887F5090F6C6}"/>
              </a:ext>
            </a:extLst>
          </p:cNvPr>
          <p:cNvSpPr>
            <a:spLocks noGrp="1"/>
          </p:cNvSpPr>
          <p:nvPr>
            <p:ph type="title"/>
          </p:nvPr>
        </p:nvSpPr>
        <p:spPr>
          <a:xfrm>
            <a:off x="932793" y="406459"/>
            <a:ext cx="10606064" cy="1325563"/>
          </a:xfrm>
        </p:spPr>
        <p:txBody>
          <a:bodyPr>
            <a:noAutofit/>
          </a:bodyPr>
          <a:lstStyle/>
          <a:p>
            <a:r>
              <a:rPr lang="en-US" sz="2400" dirty="0"/>
              <a:t>Boosting generation and diffusion of advanced technologies in SMEs based on a supply chain model (CSA)</a:t>
            </a:r>
          </a:p>
        </p:txBody>
      </p:sp>
      <p:sp>
        <p:nvSpPr>
          <p:cNvPr id="2" name="CuadroTexto 1">
            <a:extLst>
              <a:ext uri="{FF2B5EF4-FFF2-40B4-BE49-F238E27FC236}">
                <a16:creationId xmlns:a16="http://schemas.microsoft.com/office/drawing/2014/main" id="{1EFFA96F-98DB-758A-3A51-B561366C1AE2}"/>
              </a:ext>
            </a:extLst>
          </p:cNvPr>
          <p:cNvSpPr txBox="1"/>
          <p:nvPr/>
        </p:nvSpPr>
        <p:spPr>
          <a:xfrm>
            <a:off x="2663821" y="6256239"/>
            <a:ext cx="1832553" cy="307777"/>
          </a:xfrm>
          <a:prstGeom prst="rect">
            <a:avLst/>
          </a:prstGeom>
          <a:noFill/>
        </p:spPr>
        <p:txBody>
          <a:bodyPr wrap="none" rtlCol="0">
            <a:spAutoFit/>
          </a:bodyPr>
          <a:lstStyle/>
          <a:p>
            <a:r>
              <a:rPr lang="es-ES" sz="1400" b="1" dirty="0">
                <a:solidFill>
                  <a:schemeClr val="bg1"/>
                </a:solidFill>
                <a:latin typeface="Montserrat" panose="00000500000000000000" pitchFamily="2" charset="0"/>
              </a:rPr>
              <a:t>#EUClustersTalks</a:t>
            </a:r>
          </a:p>
        </p:txBody>
      </p:sp>
    </p:spTree>
    <p:extLst>
      <p:ext uri="{BB962C8B-B14F-4D97-AF65-F5344CB8AC3E}">
        <p14:creationId xmlns:p14="http://schemas.microsoft.com/office/powerpoint/2010/main" val="2753042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Un dibujo con letras&#10;&#10;Descripción generada automáticamente con confianza baja">
            <a:extLst>
              <a:ext uri="{FF2B5EF4-FFF2-40B4-BE49-F238E27FC236}">
                <a16:creationId xmlns:a16="http://schemas.microsoft.com/office/drawing/2014/main" id="{FC51558A-72F9-0948-AA58-E68EC504C88A}"/>
              </a:ext>
            </a:extLst>
          </p:cNvPr>
          <p:cNvPicPr>
            <a:picLocks noChangeAspect="1"/>
          </p:cNvPicPr>
          <p:nvPr/>
        </p:nvPicPr>
        <p:blipFill>
          <a:blip r:embed="rId3"/>
          <a:stretch>
            <a:fillRect/>
          </a:stretch>
        </p:blipFill>
        <p:spPr>
          <a:xfrm>
            <a:off x="328448" y="6124673"/>
            <a:ext cx="1896115" cy="570911"/>
          </a:xfrm>
          <a:prstGeom prst="rect">
            <a:avLst/>
          </a:prstGeom>
        </p:spPr>
      </p:pic>
      <p:pic>
        <p:nvPicPr>
          <p:cNvPr id="9" name="Imagen 8" descr="Interfaz de usuario gráfica&#10;&#10;Descripción generada automáticamente con confianza media">
            <a:extLst>
              <a:ext uri="{FF2B5EF4-FFF2-40B4-BE49-F238E27FC236}">
                <a16:creationId xmlns:a16="http://schemas.microsoft.com/office/drawing/2014/main" id="{EB2E429E-08A0-124D-BDAD-49FA1904D81F}"/>
              </a:ext>
            </a:extLst>
          </p:cNvPr>
          <p:cNvPicPr>
            <a:picLocks noChangeAspect="1"/>
          </p:cNvPicPr>
          <p:nvPr/>
        </p:nvPicPr>
        <p:blipFill>
          <a:blip r:embed="rId4"/>
          <a:stretch>
            <a:fillRect/>
          </a:stretch>
        </p:blipFill>
        <p:spPr>
          <a:xfrm>
            <a:off x="9992518" y="6086505"/>
            <a:ext cx="1821921" cy="570911"/>
          </a:xfrm>
          <a:prstGeom prst="rect">
            <a:avLst/>
          </a:prstGeom>
        </p:spPr>
      </p:pic>
      <p:sp>
        <p:nvSpPr>
          <p:cNvPr id="5" name="Marcador de contenido 4">
            <a:extLst>
              <a:ext uri="{FF2B5EF4-FFF2-40B4-BE49-F238E27FC236}">
                <a16:creationId xmlns:a16="http://schemas.microsoft.com/office/drawing/2014/main" id="{6A67270A-F200-98CD-A888-312BBF8B590B}"/>
              </a:ext>
            </a:extLst>
          </p:cNvPr>
          <p:cNvSpPr>
            <a:spLocks noGrp="1"/>
          </p:cNvSpPr>
          <p:nvPr>
            <p:ph idx="1"/>
          </p:nvPr>
        </p:nvSpPr>
        <p:spPr>
          <a:xfrm>
            <a:off x="932793" y="1013586"/>
            <a:ext cx="10297459" cy="4173529"/>
          </a:xfrm>
        </p:spPr>
        <p:txBody>
          <a:bodyPr>
            <a:normAutofit/>
          </a:bodyPr>
          <a:lstStyle/>
          <a:p>
            <a:pPr>
              <a:lnSpc>
                <a:spcPct val="140000"/>
              </a:lnSpc>
              <a:spcBef>
                <a:spcPts val="600"/>
              </a:spcBef>
            </a:pPr>
            <a:r>
              <a:rPr lang="en-US" sz="1400" dirty="0"/>
              <a:t>The SURE 5.0 project aims to support European SMEs working in the mobility, transport &amp; automotive, aerospace and electronics European ecosystems to advance in their digital transformation process while becoming more human-centric, sustainable and resilient.</a:t>
            </a:r>
            <a:endParaRPr lang="es-ES" sz="1400" dirty="0"/>
          </a:p>
          <a:p>
            <a:pPr>
              <a:lnSpc>
                <a:spcPct val="140000"/>
              </a:lnSpc>
              <a:spcBef>
                <a:spcPts val="600"/>
              </a:spcBef>
            </a:pPr>
            <a:r>
              <a:rPr lang="es-ES" sz="1400" dirty="0" err="1"/>
              <a:t>Deadline</a:t>
            </a:r>
            <a:r>
              <a:rPr lang="es-ES" sz="1400" dirty="0"/>
              <a:t>: 1 March 2023; </a:t>
            </a:r>
            <a:r>
              <a:rPr lang="es-ES" sz="1400" dirty="0">
                <a:hlinkClick r:id="rId5"/>
              </a:rPr>
              <a:t>www.sureproject.eu</a:t>
            </a:r>
            <a:endParaRPr lang="es-ES" sz="1400" dirty="0"/>
          </a:p>
          <a:p>
            <a:pPr>
              <a:lnSpc>
                <a:spcPct val="140000"/>
              </a:lnSpc>
              <a:spcBef>
                <a:spcPts val="600"/>
              </a:spcBef>
            </a:pPr>
            <a:endParaRPr lang="es-ES" sz="1400" dirty="0"/>
          </a:p>
        </p:txBody>
      </p:sp>
      <p:sp>
        <p:nvSpPr>
          <p:cNvPr id="8" name="Título 7">
            <a:extLst>
              <a:ext uri="{FF2B5EF4-FFF2-40B4-BE49-F238E27FC236}">
                <a16:creationId xmlns:a16="http://schemas.microsoft.com/office/drawing/2014/main" id="{EE96FDCE-05E6-DF35-08A5-887F5090F6C6}"/>
              </a:ext>
            </a:extLst>
          </p:cNvPr>
          <p:cNvSpPr>
            <a:spLocks noGrp="1"/>
          </p:cNvSpPr>
          <p:nvPr>
            <p:ph type="title"/>
          </p:nvPr>
        </p:nvSpPr>
        <p:spPr>
          <a:xfrm>
            <a:off x="932793" y="38712"/>
            <a:ext cx="10606064" cy="1325563"/>
          </a:xfrm>
        </p:spPr>
        <p:txBody>
          <a:bodyPr>
            <a:noAutofit/>
          </a:bodyPr>
          <a:lstStyle/>
          <a:p>
            <a:r>
              <a:rPr lang="en-US" sz="2400" dirty="0"/>
              <a:t>The SURE 5.0 project - Acceleration </a:t>
            </a:r>
            <a:r>
              <a:rPr lang="en-US" sz="2400" dirty="0" err="1"/>
              <a:t>Programme</a:t>
            </a:r>
            <a:r>
              <a:rPr lang="en-US" sz="2400" dirty="0"/>
              <a:t> 1</a:t>
            </a:r>
          </a:p>
        </p:txBody>
      </p:sp>
      <p:sp>
        <p:nvSpPr>
          <p:cNvPr id="2" name="CuadroTexto 1">
            <a:extLst>
              <a:ext uri="{FF2B5EF4-FFF2-40B4-BE49-F238E27FC236}">
                <a16:creationId xmlns:a16="http://schemas.microsoft.com/office/drawing/2014/main" id="{1EFFA96F-98DB-758A-3A51-B561366C1AE2}"/>
              </a:ext>
            </a:extLst>
          </p:cNvPr>
          <p:cNvSpPr txBox="1"/>
          <p:nvPr/>
        </p:nvSpPr>
        <p:spPr>
          <a:xfrm>
            <a:off x="2663821" y="6256239"/>
            <a:ext cx="1832553" cy="307777"/>
          </a:xfrm>
          <a:prstGeom prst="rect">
            <a:avLst/>
          </a:prstGeom>
          <a:noFill/>
        </p:spPr>
        <p:txBody>
          <a:bodyPr wrap="none" rtlCol="0">
            <a:spAutoFit/>
          </a:bodyPr>
          <a:lstStyle/>
          <a:p>
            <a:r>
              <a:rPr lang="es-ES" sz="1400" b="1" dirty="0">
                <a:solidFill>
                  <a:schemeClr val="bg1"/>
                </a:solidFill>
                <a:latin typeface="Montserrat" panose="00000500000000000000" pitchFamily="2" charset="0"/>
              </a:rPr>
              <a:t>#EUClustersTalks</a:t>
            </a:r>
          </a:p>
        </p:txBody>
      </p:sp>
      <p:pic>
        <p:nvPicPr>
          <p:cNvPr id="4" name="Imagen 3">
            <a:extLst>
              <a:ext uri="{FF2B5EF4-FFF2-40B4-BE49-F238E27FC236}">
                <a16:creationId xmlns:a16="http://schemas.microsoft.com/office/drawing/2014/main" id="{222635F3-BCD2-1AE7-FC7F-3DE35B106387}"/>
              </a:ext>
            </a:extLst>
          </p:cNvPr>
          <p:cNvPicPr>
            <a:picLocks noChangeAspect="1"/>
          </p:cNvPicPr>
          <p:nvPr/>
        </p:nvPicPr>
        <p:blipFill rotWithShape="1">
          <a:blip r:embed="rId6"/>
          <a:srcRect t="3359"/>
          <a:stretch/>
        </p:blipFill>
        <p:spPr>
          <a:xfrm>
            <a:off x="1210227" y="2343177"/>
            <a:ext cx="9941730" cy="3580749"/>
          </a:xfrm>
          <a:prstGeom prst="rect">
            <a:avLst/>
          </a:prstGeom>
        </p:spPr>
      </p:pic>
    </p:spTree>
    <p:extLst>
      <p:ext uri="{BB962C8B-B14F-4D97-AF65-F5344CB8AC3E}">
        <p14:creationId xmlns:p14="http://schemas.microsoft.com/office/powerpoint/2010/main" val="2352315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Un dibujo con letras&#10;&#10;Descripción generada automáticamente con confianza baja">
            <a:extLst>
              <a:ext uri="{FF2B5EF4-FFF2-40B4-BE49-F238E27FC236}">
                <a16:creationId xmlns:a16="http://schemas.microsoft.com/office/drawing/2014/main" id="{FC51558A-72F9-0948-AA58-E68EC504C88A}"/>
              </a:ext>
            </a:extLst>
          </p:cNvPr>
          <p:cNvPicPr>
            <a:picLocks noChangeAspect="1"/>
          </p:cNvPicPr>
          <p:nvPr/>
        </p:nvPicPr>
        <p:blipFill>
          <a:blip r:embed="rId3"/>
          <a:stretch>
            <a:fillRect/>
          </a:stretch>
        </p:blipFill>
        <p:spPr>
          <a:xfrm>
            <a:off x="328448" y="6124673"/>
            <a:ext cx="1896115" cy="570911"/>
          </a:xfrm>
          <a:prstGeom prst="rect">
            <a:avLst/>
          </a:prstGeom>
        </p:spPr>
      </p:pic>
      <p:pic>
        <p:nvPicPr>
          <p:cNvPr id="9" name="Imagen 8" descr="Interfaz de usuario gráfica&#10;&#10;Descripción generada automáticamente con confianza media">
            <a:extLst>
              <a:ext uri="{FF2B5EF4-FFF2-40B4-BE49-F238E27FC236}">
                <a16:creationId xmlns:a16="http://schemas.microsoft.com/office/drawing/2014/main" id="{EB2E429E-08A0-124D-BDAD-49FA1904D81F}"/>
              </a:ext>
            </a:extLst>
          </p:cNvPr>
          <p:cNvPicPr>
            <a:picLocks noChangeAspect="1"/>
          </p:cNvPicPr>
          <p:nvPr/>
        </p:nvPicPr>
        <p:blipFill>
          <a:blip r:embed="rId4"/>
          <a:stretch>
            <a:fillRect/>
          </a:stretch>
        </p:blipFill>
        <p:spPr>
          <a:xfrm>
            <a:off x="9992518" y="6086505"/>
            <a:ext cx="1821921" cy="570911"/>
          </a:xfrm>
          <a:prstGeom prst="rect">
            <a:avLst/>
          </a:prstGeom>
        </p:spPr>
      </p:pic>
      <p:sp>
        <p:nvSpPr>
          <p:cNvPr id="5" name="Marcador de contenido 4">
            <a:extLst>
              <a:ext uri="{FF2B5EF4-FFF2-40B4-BE49-F238E27FC236}">
                <a16:creationId xmlns:a16="http://schemas.microsoft.com/office/drawing/2014/main" id="{6A67270A-F200-98CD-A888-312BBF8B590B}"/>
              </a:ext>
            </a:extLst>
          </p:cNvPr>
          <p:cNvSpPr>
            <a:spLocks noGrp="1"/>
          </p:cNvSpPr>
          <p:nvPr>
            <p:ph idx="1"/>
          </p:nvPr>
        </p:nvSpPr>
        <p:spPr>
          <a:xfrm>
            <a:off x="932793" y="1480008"/>
            <a:ext cx="10297459" cy="4374036"/>
          </a:xfrm>
        </p:spPr>
        <p:txBody>
          <a:bodyPr>
            <a:normAutofit fontScale="92500" lnSpcReduction="10000"/>
          </a:bodyPr>
          <a:lstStyle/>
          <a:p>
            <a:pPr>
              <a:lnSpc>
                <a:spcPct val="140000"/>
              </a:lnSpc>
              <a:spcBef>
                <a:spcPts val="600"/>
              </a:spcBef>
            </a:pPr>
            <a:r>
              <a:rPr lang="es-ES" sz="1400" dirty="0"/>
              <a:t>2nd Open </a:t>
            </a:r>
            <a:r>
              <a:rPr lang="es-ES" sz="1400" dirty="0" err="1"/>
              <a:t>Call</a:t>
            </a:r>
            <a:r>
              <a:rPr lang="es-ES" sz="1400" dirty="0"/>
              <a:t> </a:t>
            </a:r>
            <a:r>
              <a:rPr lang="es-ES" sz="1400" dirty="0" err="1"/>
              <a:t>for</a:t>
            </a:r>
            <a:r>
              <a:rPr lang="es-ES" sz="1400" dirty="0"/>
              <a:t> </a:t>
            </a:r>
            <a:r>
              <a:rPr lang="es-ES" sz="1400" dirty="0" err="1"/>
              <a:t>SMEs</a:t>
            </a:r>
            <a:r>
              <a:rPr lang="es-ES" sz="1400" dirty="0"/>
              <a:t>: </a:t>
            </a:r>
            <a:r>
              <a:rPr lang="en-US" sz="1400" dirty="0"/>
              <a:t>Innovation Projects will be selected aiming to develop new products, processes, or services for Green Offshore Production and Transport and addressing at least one of the topics:</a:t>
            </a:r>
          </a:p>
          <a:p>
            <a:pPr lvl="1">
              <a:lnSpc>
                <a:spcPct val="140000"/>
              </a:lnSpc>
              <a:spcBef>
                <a:spcPts val="600"/>
              </a:spcBef>
            </a:pPr>
            <a:r>
              <a:rPr lang="es-ES" sz="1200" dirty="0" err="1">
                <a:latin typeface="Montserrat" pitchFamily="2" charset="77"/>
                <a:cs typeface="Arial" panose="020B0604020202020204" pitchFamily="34" charset="0"/>
              </a:rPr>
              <a:t>Advanced</a:t>
            </a:r>
            <a:r>
              <a:rPr lang="es-ES" sz="1200" dirty="0">
                <a:latin typeface="Montserrat" pitchFamily="2" charset="77"/>
                <a:cs typeface="Arial" panose="020B0604020202020204" pitchFamily="34" charset="0"/>
              </a:rPr>
              <a:t> </a:t>
            </a:r>
            <a:r>
              <a:rPr lang="es-ES" sz="1200" dirty="0" err="1">
                <a:latin typeface="Montserrat" pitchFamily="2" charset="77"/>
                <a:cs typeface="Arial" panose="020B0604020202020204" pitchFamily="34" charset="0"/>
              </a:rPr>
              <a:t>Materials</a:t>
            </a:r>
            <a:endParaRPr lang="es-ES" sz="1200" dirty="0">
              <a:latin typeface="Montserrat" pitchFamily="2" charset="77"/>
              <a:cs typeface="Arial" panose="020B0604020202020204" pitchFamily="34" charset="0"/>
            </a:endParaRPr>
          </a:p>
          <a:p>
            <a:pPr lvl="1">
              <a:lnSpc>
                <a:spcPct val="140000"/>
              </a:lnSpc>
              <a:spcBef>
                <a:spcPts val="600"/>
              </a:spcBef>
            </a:pPr>
            <a:r>
              <a:rPr lang="en-US" sz="1200" dirty="0">
                <a:latin typeface="Montserrat" pitchFamily="2" charset="77"/>
                <a:cs typeface="Arial" panose="020B0604020202020204" pitchFamily="34" charset="0"/>
              </a:rPr>
              <a:t>Advanced Manufacturing &amp; </a:t>
            </a:r>
            <a:r>
              <a:rPr lang="en-US" sz="1200" dirty="0" err="1">
                <a:latin typeface="Montserrat" pitchFamily="2" charset="77"/>
                <a:cs typeface="Arial" panose="020B0604020202020204" pitchFamily="34" charset="0"/>
              </a:rPr>
              <a:t>Digitalisation</a:t>
            </a:r>
            <a:r>
              <a:rPr lang="en-US" sz="1200" dirty="0">
                <a:latin typeface="Montserrat" pitchFamily="2" charset="77"/>
                <a:cs typeface="Arial" panose="020B0604020202020204" pitchFamily="34" charset="0"/>
              </a:rPr>
              <a:t> (IoT, AI, Big data)</a:t>
            </a:r>
            <a:endParaRPr lang="es-ES" sz="1200" dirty="0">
              <a:latin typeface="Montserrat" pitchFamily="2" charset="77"/>
              <a:cs typeface="Arial" panose="020B0604020202020204" pitchFamily="34" charset="0"/>
            </a:endParaRPr>
          </a:p>
          <a:p>
            <a:pPr lvl="1">
              <a:lnSpc>
                <a:spcPct val="140000"/>
              </a:lnSpc>
              <a:spcBef>
                <a:spcPts val="600"/>
              </a:spcBef>
            </a:pPr>
            <a:r>
              <a:rPr lang="es-ES" sz="1200" dirty="0" err="1">
                <a:latin typeface="Montserrat" pitchFamily="2" charset="77"/>
                <a:cs typeface="Arial" panose="020B0604020202020204" pitchFamily="34" charset="0"/>
              </a:rPr>
              <a:t>Environmental</a:t>
            </a:r>
            <a:r>
              <a:rPr lang="es-ES" sz="1200" dirty="0">
                <a:latin typeface="Montserrat" pitchFamily="2" charset="77"/>
                <a:cs typeface="Arial" panose="020B0604020202020204" pitchFamily="34" charset="0"/>
              </a:rPr>
              <a:t> Technologies (Circular </a:t>
            </a:r>
            <a:r>
              <a:rPr lang="es-ES" sz="1200" dirty="0" err="1">
                <a:latin typeface="Montserrat" pitchFamily="2" charset="77"/>
                <a:cs typeface="Arial" panose="020B0604020202020204" pitchFamily="34" charset="0"/>
              </a:rPr>
              <a:t>economy</a:t>
            </a:r>
            <a:r>
              <a:rPr lang="es-ES" sz="1200" dirty="0">
                <a:latin typeface="Montserrat" pitchFamily="2" charset="77"/>
                <a:cs typeface="Arial" panose="020B0604020202020204" pitchFamily="34" charset="0"/>
              </a:rPr>
              <a:t> – </a:t>
            </a:r>
            <a:r>
              <a:rPr lang="es-ES" sz="1200" dirty="0" err="1">
                <a:latin typeface="Montserrat" pitchFamily="2" charset="77"/>
                <a:cs typeface="Arial" panose="020B0604020202020204" pitchFamily="34" charset="0"/>
              </a:rPr>
              <a:t>Waste</a:t>
            </a:r>
            <a:r>
              <a:rPr lang="es-ES" sz="1200" dirty="0">
                <a:latin typeface="Montserrat" pitchFamily="2" charset="77"/>
                <a:cs typeface="Arial" panose="020B0604020202020204" pitchFamily="34" charset="0"/>
              </a:rPr>
              <a:t> </a:t>
            </a:r>
            <a:r>
              <a:rPr lang="es-ES" sz="1200" dirty="0" err="1">
                <a:latin typeface="Montserrat" pitchFamily="2" charset="77"/>
                <a:cs typeface="Arial" panose="020B0604020202020204" pitchFamily="34" charset="0"/>
              </a:rPr>
              <a:t>Prevention</a:t>
            </a:r>
            <a:r>
              <a:rPr lang="es-ES" sz="1200" dirty="0">
                <a:latin typeface="Montserrat" pitchFamily="2" charset="77"/>
                <a:cs typeface="Arial" panose="020B0604020202020204" pitchFamily="34" charset="0"/>
              </a:rPr>
              <a:t>, </a:t>
            </a:r>
            <a:r>
              <a:rPr lang="es-ES" sz="1200" dirty="0" err="1">
                <a:latin typeface="Montserrat" pitchFamily="2" charset="77"/>
                <a:cs typeface="Arial" panose="020B0604020202020204" pitchFamily="34" charset="0"/>
              </a:rPr>
              <a:t>Reuse</a:t>
            </a:r>
            <a:r>
              <a:rPr lang="es-ES" sz="1200" dirty="0">
                <a:latin typeface="Montserrat" pitchFamily="2" charset="77"/>
                <a:cs typeface="Arial" panose="020B0604020202020204" pitchFamily="34" charset="0"/>
              </a:rPr>
              <a:t>, </a:t>
            </a:r>
            <a:r>
              <a:rPr lang="es-ES" sz="1200" dirty="0" err="1">
                <a:latin typeface="Montserrat" pitchFamily="2" charset="77"/>
                <a:cs typeface="Arial" panose="020B0604020202020204" pitchFamily="34" charset="0"/>
              </a:rPr>
              <a:t>Recycle</a:t>
            </a:r>
            <a:r>
              <a:rPr lang="es-ES" sz="1200" dirty="0">
                <a:latin typeface="Montserrat" pitchFamily="2" charset="77"/>
                <a:cs typeface="Arial" panose="020B0604020202020204" pitchFamily="34" charset="0"/>
              </a:rPr>
              <a:t>, </a:t>
            </a:r>
            <a:r>
              <a:rPr lang="es-ES" sz="1200" dirty="0" err="1">
                <a:latin typeface="Montserrat" pitchFamily="2" charset="77"/>
                <a:cs typeface="Arial" panose="020B0604020202020204" pitchFamily="34" charset="0"/>
              </a:rPr>
              <a:t>Recovery</a:t>
            </a:r>
            <a:r>
              <a:rPr lang="es-ES" sz="1200" dirty="0">
                <a:latin typeface="Montserrat" pitchFamily="2" charset="77"/>
                <a:cs typeface="Arial" panose="020B0604020202020204" pitchFamily="34" charset="0"/>
              </a:rPr>
              <a:t>)</a:t>
            </a:r>
          </a:p>
          <a:p>
            <a:pPr lvl="1">
              <a:lnSpc>
                <a:spcPct val="140000"/>
              </a:lnSpc>
              <a:spcBef>
                <a:spcPts val="600"/>
              </a:spcBef>
            </a:pPr>
            <a:r>
              <a:rPr lang="en-US" sz="1200" dirty="0">
                <a:latin typeface="Montserrat" pitchFamily="2" charset="77"/>
                <a:cs typeface="Arial" panose="020B0604020202020204" pitchFamily="34" charset="0"/>
              </a:rPr>
              <a:t>Green Shipping and New Energy Carriers (Hydrogen, Methanol, Ammonia, Lithium-ion Cell, LNG)</a:t>
            </a:r>
            <a:endParaRPr lang="es-ES" sz="1200" dirty="0">
              <a:latin typeface="Montserrat" pitchFamily="2" charset="77"/>
              <a:cs typeface="Arial" panose="020B0604020202020204" pitchFamily="34" charset="0"/>
            </a:endParaRPr>
          </a:p>
          <a:p>
            <a:pPr>
              <a:lnSpc>
                <a:spcPct val="140000"/>
              </a:lnSpc>
              <a:spcBef>
                <a:spcPts val="600"/>
              </a:spcBef>
            </a:pPr>
            <a:r>
              <a:rPr lang="es-ES" sz="1400" dirty="0" err="1"/>
              <a:t>Deadline</a:t>
            </a:r>
            <a:r>
              <a:rPr lang="es-ES" sz="1400" dirty="0"/>
              <a:t>: 24 March 2023</a:t>
            </a:r>
          </a:p>
          <a:p>
            <a:pPr>
              <a:lnSpc>
                <a:spcPct val="140000"/>
              </a:lnSpc>
              <a:spcBef>
                <a:spcPts val="600"/>
              </a:spcBef>
            </a:pPr>
            <a:r>
              <a:rPr lang="en-US" sz="1400" dirty="0"/>
              <a:t>Phase 1 (3 months): The 54 TOP ranked projects will receive a lump sum of €5,000 per project for developing a sound initial business plan that justify the feasibility of the project idea.</a:t>
            </a:r>
          </a:p>
          <a:p>
            <a:pPr>
              <a:lnSpc>
                <a:spcPct val="140000"/>
              </a:lnSpc>
              <a:spcBef>
                <a:spcPts val="600"/>
              </a:spcBef>
            </a:pPr>
            <a:r>
              <a:rPr lang="en-US" sz="1400" dirty="0"/>
              <a:t>Phase 2 (7 months): The 26 TOP ranked projects of PHASE 1 will receive in addition a lump sum of €45,000 per project for developing a minimum viable product  to validate the project idea, including its design description.</a:t>
            </a:r>
          </a:p>
          <a:p>
            <a:pPr>
              <a:lnSpc>
                <a:spcPct val="140000"/>
              </a:lnSpc>
              <a:spcBef>
                <a:spcPts val="600"/>
              </a:spcBef>
            </a:pPr>
            <a:r>
              <a:rPr lang="en-US" sz="1400" dirty="0"/>
              <a:t>Phase 3 (2 months): The 12 TOP ranked projects of PHASE 2 will receive in addition a lump sum of €10,000 per project for activities related to promotion and exploitation of the project results.</a:t>
            </a:r>
          </a:p>
          <a:p>
            <a:pPr>
              <a:lnSpc>
                <a:spcPct val="140000"/>
              </a:lnSpc>
              <a:spcBef>
                <a:spcPts val="600"/>
              </a:spcBef>
            </a:pPr>
            <a:r>
              <a:rPr lang="en-US" sz="1400" dirty="0"/>
              <a:t>More info on: </a:t>
            </a:r>
            <a:r>
              <a:rPr lang="en-US" sz="1400" dirty="0">
                <a:hlinkClick r:id="rId5"/>
              </a:rPr>
              <a:t>www.greenoffshoretech.com</a:t>
            </a:r>
            <a:r>
              <a:rPr lang="en-US" sz="1400" dirty="0"/>
              <a:t> </a:t>
            </a:r>
          </a:p>
          <a:p>
            <a:pPr>
              <a:lnSpc>
                <a:spcPct val="140000"/>
              </a:lnSpc>
              <a:spcBef>
                <a:spcPts val="600"/>
              </a:spcBef>
            </a:pPr>
            <a:endParaRPr lang="es-ES" sz="1400" dirty="0"/>
          </a:p>
        </p:txBody>
      </p:sp>
      <p:sp>
        <p:nvSpPr>
          <p:cNvPr id="8" name="Título 7">
            <a:extLst>
              <a:ext uri="{FF2B5EF4-FFF2-40B4-BE49-F238E27FC236}">
                <a16:creationId xmlns:a16="http://schemas.microsoft.com/office/drawing/2014/main" id="{EE96FDCE-05E6-DF35-08A5-887F5090F6C6}"/>
              </a:ext>
            </a:extLst>
          </p:cNvPr>
          <p:cNvSpPr>
            <a:spLocks noGrp="1"/>
          </p:cNvSpPr>
          <p:nvPr>
            <p:ph type="title"/>
          </p:nvPr>
        </p:nvSpPr>
        <p:spPr>
          <a:xfrm>
            <a:off x="932793" y="255531"/>
            <a:ext cx="10606064" cy="1325563"/>
          </a:xfrm>
        </p:spPr>
        <p:txBody>
          <a:bodyPr>
            <a:noAutofit/>
          </a:bodyPr>
          <a:lstStyle/>
          <a:p>
            <a:r>
              <a:rPr lang="en-US" sz="2400" dirty="0" err="1"/>
              <a:t>GreenOffshoreTech</a:t>
            </a:r>
            <a:r>
              <a:rPr lang="en-US" sz="2400" dirty="0"/>
              <a:t>: Making offshore production and transport green, clean and sustainable</a:t>
            </a:r>
          </a:p>
        </p:txBody>
      </p:sp>
      <p:sp>
        <p:nvSpPr>
          <p:cNvPr id="2" name="CuadroTexto 1">
            <a:extLst>
              <a:ext uri="{FF2B5EF4-FFF2-40B4-BE49-F238E27FC236}">
                <a16:creationId xmlns:a16="http://schemas.microsoft.com/office/drawing/2014/main" id="{1EFFA96F-98DB-758A-3A51-B561366C1AE2}"/>
              </a:ext>
            </a:extLst>
          </p:cNvPr>
          <p:cNvSpPr txBox="1"/>
          <p:nvPr/>
        </p:nvSpPr>
        <p:spPr>
          <a:xfrm>
            <a:off x="2663821" y="6256239"/>
            <a:ext cx="1832553" cy="307777"/>
          </a:xfrm>
          <a:prstGeom prst="rect">
            <a:avLst/>
          </a:prstGeom>
          <a:noFill/>
        </p:spPr>
        <p:txBody>
          <a:bodyPr wrap="none" rtlCol="0">
            <a:spAutoFit/>
          </a:bodyPr>
          <a:lstStyle/>
          <a:p>
            <a:r>
              <a:rPr lang="es-ES" sz="1400" b="1" dirty="0">
                <a:solidFill>
                  <a:schemeClr val="bg1"/>
                </a:solidFill>
                <a:latin typeface="Montserrat" panose="00000500000000000000" pitchFamily="2" charset="0"/>
              </a:rPr>
              <a:t>#EUClustersTalks</a:t>
            </a:r>
          </a:p>
        </p:txBody>
      </p:sp>
    </p:spTree>
    <p:extLst>
      <p:ext uri="{BB962C8B-B14F-4D97-AF65-F5344CB8AC3E}">
        <p14:creationId xmlns:p14="http://schemas.microsoft.com/office/powerpoint/2010/main" val="50764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Un dibujo con letras&#10;&#10;Descripción generada automáticamente con confianza baja">
            <a:extLst>
              <a:ext uri="{FF2B5EF4-FFF2-40B4-BE49-F238E27FC236}">
                <a16:creationId xmlns:a16="http://schemas.microsoft.com/office/drawing/2014/main" id="{FC51558A-72F9-0948-AA58-E68EC504C88A}"/>
              </a:ext>
            </a:extLst>
          </p:cNvPr>
          <p:cNvPicPr>
            <a:picLocks noChangeAspect="1"/>
          </p:cNvPicPr>
          <p:nvPr/>
        </p:nvPicPr>
        <p:blipFill>
          <a:blip r:embed="rId3"/>
          <a:stretch>
            <a:fillRect/>
          </a:stretch>
        </p:blipFill>
        <p:spPr>
          <a:xfrm>
            <a:off x="328448" y="6124673"/>
            <a:ext cx="1896115" cy="570911"/>
          </a:xfrm>
          <a:prstGeom prst="rect">
            <a:avLst/>
          </a:prstGeom>
        </p:spPr>
      </p:pic>
      <p:pic>
        <p:nvPicPr>
          <p:cNvPr id="9" name="Imagen 8" descr="Interfaz de usuario gráfica&#10;&#10;Descripción generada automáticamente con confianza media">
            <a:extLst>
              <a:ext uri="{FF2B5EF4-FFF2-40B4-BE49-F238E27FC236}">
                <a16:creationId xmlns:a16="http://schemas.microsoft.com/office/drawing/2014/main" id="{EB2E429E-08A0-124D-BDAD-49FA1904D81F}"/>
              </a:ext>
            </a:extLst>
          </p:cNvPr>
          <p:cNvPicPr>
            <a:picLocks noChangeAspect="1"/>
          </p:cNvPicPr>
          <p:nvPr/>
        </p:nvPicPr>
        <p:blipFill>
          <a:blip r:embed="rId4"/>
          <a:stretch>
            <a:fillRect/>
          </a:stretch>
        </p:blipFill>
        <p:spPr>
          <a:xfrm>
            <a:off x="9992518" y="6086505"/>
            <a:ext cx="1821921" cy="570911"/>
          </a:xfrm>
          <a:prstGeom prst="rect">
            <a:avLst/>
          </a:prstGeom>
        </p:spPr>
      </p:pic>
      <p:sp>
        <p:nvSpPr>
          <p:cNvPr id="5" name="Marcador de contenido 4">
            <a:extLst>
              <a:ext uri="{FF2B5EF4-FFF2-40B4-BE49-F238E27FC236}">
                <a16:creationId xmlns:a16="http://schemas.microsoft.com/office/drawing/2014/main" id="{6A67270A-F200-98CD-A888-312BBF8B590B}"/>
              </a:ext>
            </a:extLst>
          </p:cNvPr>
          <p:cNvSpPr>
            <a:spLocks noGrp="1"/>
          </p:cNvSpPr>
          <p:nvPr>
            <p:ph idx="1"/>
          </p:nvPr>
        </p:nvSpPr>
        <p:spPr>
          <a:xfrm>
            <a:off x="932794" y="1335028"/>
            <a:ext cx="6052468" cy="4368188"/>
          </a:xfrm>
        </p:spPr>
        <p:txBody>
          <a:bodyPr>
            <a:normAutofit/>
          </a:bodyPr>
          <a:lstStyle/>
          <a:p>
            <a:pPr>
              <a:lnSpc>
                <a:spcPct val="140000"/>
              </a:lnSpc>
              <a:spcBef>
                <a:spcPts val="600"/>
              </a:spcBef>
            </a:pPr>
            <a:r>
              <a:rPr lang="es-ES" sz="1500" dirty="0" err="1"/>
              <a:t>Goal</a:t>
            </a:r>
            <a:r>
              <a:rPr lang="en-US" sz="1500" dirty="0"/>
              <a:t> is to create new value chains through projects that will foster the penetration of advanced lightweight materials in four sectors</a:t>
            </a:r>
          </a:p>
          <a:p>
            <a:pPr>
              <a:lnSpc>
                <a:spcPct val="140000"/>
              </a:lnSpc>
              <a:spcBef>
                <a:spcPts val="600"/>
              </a:spcBef>
            </a:pPr>
            <a:r>
              <a:rPr lang="es-ES" sz="1500" dirty="0" err="1"/>
              <a:t>Deadline</a:t>
            </a:r>
            <a:r>
              <a:rPr lang="es-ES" sz="1500" dirty="0"/>
              <a:t>: 22 March 2023</a:t>
            </a:r>
          </a:p>
          <a:p>
            <a:pPr>
              <a:lnSpc>
                <a:spcPct val="140000"/>
              </a:lnSpc>
              <a:spcBef>
                <a:spcPts val="600"/>
              </a:spcBef>
            </a:pPr>
            <a:r>
              <a:rPr lang="en-US" sz="1500" dirty="0"/>
              <a:t>Up to 26 consortia (2-3 SMEs) to submit a feasibility study: </a:t>
            </a:r>
            <a:br>
              <a:rPr lang="en-US" sz="1500" dirty="0"/>
            </a:br>
            <a:r>
              <a:rPr lang="en-US" sz="1500" dirty="0"/>
              <a:t>23,000 €</a:t>
            </a:r>
          </a:p>
          <a:p>
            <a:pPr>
              <a:lnSpc>
                <a:spcPct val="140000"/>
              </a:lnSpc>
              <a:spcBef>
                <a:spcPts val="600"/>
              </a:spcBef>
            </a:pPr>
            <a:r>
              <a:rPr lang="en-US" sz="1500" dirty="0"/>
              <a:t>Up to 7 consortia (2-3 SMEs) to demonstrate their solutions: 80,000 €</a:t>
            </a:r>
          </a:p>
          <a:p>
            <a:pPr>
              <a:lnSpc>
                <a:spcPct val="140000"/>
              </a:lnSpc>
              <a:spcBef>
                <a:spcPts val="600"/>
              </a:spcBef>
            </a:pPr>
            <a:r>
              <a:rPr lang="en-US" sz="1500" dirty="0"/>
              <a:t>Up to 7 consortia (2-3 SMEs) to get follow-up support services: 17,000 €</a:t>
            </a:r>
          </a:p>
          <a:p>
            <a:pPr>
              <a:lnSpc>
                <a:spcPct val="140000"/>
              </a:lnSpc>
              <a:spcBef>
                <a:spcPts val="600"/>
              </a:spcBef>
            </a:pPr>
            <a:r>
              <a:rPr lang="en-US" sz="1500" dirty="0"/>
              <a:t>More info on: </a:t>
            </a:r>
            <a:r>
              <a:rPr lang="en-US" sz="1500" dirty="0">
                <a:hlinkClick r:id="rId5"/>
              </a:rPr>
              <a:t>www.amulet-2oc-h2020.fundingbox.com</a:t>
            </a:r>
            <a:r>
              <a:rPr lang="en-US" sz="1500" dirty="0"/>
              <a:t> </a:t>
            </a:r>
          </a:p>
          <a:p>
            <a:pPr>
              <a:lnSpc>
                <a:spcPct val="140000"/>
              </a:lnSpc>
              <a:spcBef>
                <a:spcPts val="600"/>
              </a:spcBef>
            </a:pPr>
            <a:endParaRPr lang="es-ES" sz="1400" dirty="0"/>
          </a:p>
        </p:txBody>
      </p:sp>
      <p:sp>
        <p:nvSpPr>
          <p:cNvPr id="8" name="Título 7">
            <a:extLst>
              <a:ext uri="{FF2B5EF4-FFF2-40B4-BE49-F238E27FC236}">
                <a16:creationId xmlns:a16="http://schemas.microsoft.com/office/drawing/2014/main" id="{EE96FDCE-05E6-DF35-08A5-887F5090F6C6}"/>
              </a:ext>
            </a:extLst>
          </p:cNvPr>
          <p:cNvSpPr>
            <a:spLocks noGrp="1"/>
          </p:cNvSpPr>
          <p:nvPr>
            <p:ph type="title"/>
          </p:nvPr>
        </p:nvSpPr>
        <p:spPr>
          <a:xfrm>
            <a:off x="932793" y="255531"/>
            <a:ext cx="10606064" cy="1325563"/>
          </a:xfrm>
        </p:spPr>
        <p:txBody>
          <a:bodyPr>
            <a:noAutofit/>
          </a:bodyPr>
          <a:lstStyle/>
          <a:p>
            <a:r>
              <a:rPr lang="en-US" sz="2400" dirty="0"/>
              <a:t>AMULET 2nd Open Call</a:t>
            </a:r>
          </a:p>
        </p:txBody>
      </p:sp>
      <p:sp>
        <p:nvSpPr>
          <p:cNvPr id="2" name="CuadroTexto 1">
            <a:extLst>
              <a:ext uri="{FF2B5EF4-FFF2-40B4-BE49-F238E27FC236}">
                <a16:creationId xmlns:a16="http://schemas.microsoft.com/office/drawing/2014/main" id="{1EFFA96F-98DB-758A-3A51-B561366C1AE2}"/>
              </a:ext>
            </a:extLst>
          </p:cNvPr>
          <p:cNvSpPr txBox="1"/>
          <p:nvPr/>
        </p:nvSpPr>
        <p:spPr>
          <a:xfrm>
            <a:off x="2663821" y="6256239"/>
            <a:ext cx="1832553" cy="307777"/>
          </a:xfrm>
          <a:prstGeom prst="rect">
            <a:avLst/>
          </a:prstGeom>
          <a:noFill/>
        </p:spPr>
        <p:txBody>
          <a:bodyPr wrap="none" rtlCol="0">
            <a:spAutoFit/>
          </a:bodyPr>
          <a:lstStyle/>
          <a:p>
            <a:r>
              <a:rPr lang="es-ES" sz="1400" b="1" dirty="0">
                <a:solidFill>
                  <a:schemeClr val="bg1"/>
                </a:solidFill>
                <a:latin typeface="Montserrat" panose="00000500000000000000" pitchFamily="2" charset="0"/>
              </a:rPr>
              <a:t>#EUClustersTalks</a:t>
            </a:r>
          </a:p>
        </p:txBody>
      </p:sp>
      <p:pic>
        <p:nvPicPr>
          <p:cNvPr id="4" name="Imagen 3">
            <a:extLst>
              <a:ext uri="{FF2B5EF4-FFF2-40B4-BE49-F238E27FC236}">
                <a16:creationId xmlns:a16="http://schemas.microsoft.com/office/drawing/2014/main" id="{8BFD148D-77E0-8443-AD9E-1EF03B46BA69}"/>
              </a:ext>
            </a:extLst>
          </p:cNvPr>
          <p:cNvPicPr>
            <a:picLocks noChangeAspect="1"/>
          </p:cNvPicPr>
          <p:nvPr/>
        </p:nvPicPr>
        <p:blipFill>
          <a:blip r:embed="rId6"/>
          <a:stretch>
            <a:fillRect/>
          </a:stretch>
        </p:blipFill>
        <p:spPr>
          <a:xfrm>
            <a:off x="6890995" y="957153"/>
            <a:ext cx="4806894" cy="4565819"/>
          </a:xfrm>
          <a:prstGeom prst="rect">
            <a:avLst/>
          </a:prstGeom>
        </p:spPr>
      </p:pic>
    </p:spTree>
    <p:extLst>
      <p:ext uri="{BB962C8B-B14F-4D97-AF65-F5344CB8AC3E}">
        <p14:creationId xmlns:p14="http://schemas.microsoft.com/office/powerpoint/2010/main" val="32548281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Un dibujo con letras&#10;&#10;Descripción generada automáticamente con confianza baja">
            <a:extLst>
              <a:ext uri="{FF2B5EF4-FFF2-40B4-BE49-F238E27FC236}">
                <a16:creationId xmlns:a16="http://schemas.microsoft.com/office/drawing/2014/main" id="{FC51558A-72F9-0948-AA58-E68EC504C88A}"/>
              </a:ext>
            </a:extLst>
          </p:cNvPr>
          <p:cNvPicPr>
            <a:picLocks noChangeAspect="1"/>
          </p:cNvPicPr>
          <p:nvPr/>
        </p:nvPicPr>
        <p:blipFill>
          <a:blip r:embed="rId3"/>
          <a:stretch>
            <a:fillRect/>
          </a:stretch>
        </p:blipFill>
        <p:spPr>
          <a:xfrm>
            <a:off x="328448" y="6124673"/>
            <a:ext cx="1896115" cy="570911"/>
          </a:xfrm>
          <a:prstGeom prst="rect">
            <a:avLst/>
          </a:prstGeom>
        </p:spPr>
      </p:pic>
      <p:pic>
        <p:nvPicPr>
          <p:cNvPr id="9" name="Imagen 8" descr="Interfaz de usuario gráfica&#10;&#10;Descripción generada automáticamente con confianza media">
            <a:extLst>
              <a:ext uri="{FF2B5EF4-FFF2-40B4-BE49-F238E27FC236}">
                <a16:creationId xmlns:a16="http://schemas.microsoft.com/office/drawing/2014/main" id="{EB2E429E-08A0-124D-BDAD-49FA1904D81F}"/>
              </a:ext>
            </a:extLst>
          </p:cNvPr>
          <p:cNvPicPr>
            <a:picLocks noChangeAspect="1"/>
          </p:cNvPicPr>
          <p:nvPr/>
        </p:nvPicPr>
        <p:blipFill>
          <a:blip r:embed="rId4"/>
          <a:stretch>
            <a:fillRect/>
          </a:stretch>
        </p:blipFill>
        <p:spPr>
          <a:xfrm>
            <a:off x="9992518" y="6086505"/>
            <a:ext cx="1821921" cy="570911"/>
          </a:xfrm>
          <a:prstGeom prst="rect">
            <a:avLst/>
          </a:prstGeom>
        </p:spPr>
      </p:pic>
      <p:sp>
        <p:nvSpPr>
          <p:cNvPr id="5" name="Marcador de contenido 4">
            <a:extLst>
              <a:ext uri="{FF2B5EF4-FFF2-40B4-BE49-F238E27FC236}">
                <a16:creationId xmlns:a16="http://schemas.microsoft.com/office/drawing/2014/main" id="{6A67270A-F200-98CD-A888-312BBF8B590B}"/>
              </a:ext>
            </a:extLst>
          </p:cNvPr>
          <p:cNvSpPr>
            <a:spLocks noGrp="1"/>
          </p:cNvSpPr>
          <p:nvPr>
            <p:ph idx="1"/>
          </p:nvPr>
        </p:nvSpPr>
        <p:spPr>
          <a:xfrm>
            <a:off x="932793" y="1348030"/>
            <a:ext cx="10297459" cy="4166648"/>
          </a:xfrm>
        </p:spPr>
        <p:txBody>
          <a:bodyPr>
            <a:normAutofit/>
          </a:bodyPr>
          <a:lstStyle/>
          <a:p>
            <a:pPr>
              <a:lnSpc>
                <a:spcPct val="140000"/>
              </a:lnSpc>
              <a:spcBef>
                <a:spcPts val="600"/>
              </a:spcBef>
            </a:pPr>
            <a:r>
              <a:rPr lang="en-US" sz="1400" dirty="0" err="1"/>
              <a:t>SecurIT</a:t>
            </a:r>
            <a:r>
              <a:rPr lang="en-US" sz="1400" dirty="0"/>
              <a:t> aims to increase the security of current applications, services and infrastructures by integrating state-of-the-art security solutions or processes, supporting the creation of lead markets &amp; market incentives in Europe, following an end-user driven approach.</a:t>
            </a:r>
          </a:p>
          <a:p>
            <a:pPr>
              <a:lnSpc>
                <a:spcPct val="140000"/>
              </a:lnSpc>
              <a:spcBef>
                <a:spcPts val="600"/>
              </a:spcBef>
            </a:pPr>
            <a:r>
              <a:rPr lang="es-ES" sz="1400" dirty="0" err="1"/>
              <a:t>Deadline</a:t>
            </a:r>
            <a:r>
              <a:rPr lang="es-ES" sz="1400" dirty="0"/>
              <a:t>: 14 March 2023; </a:t>
            </a:r>
            <a:r>
              <a:rPr lang="es-ES" sz="1400" dirty="0">
                <a:hlinkClick r:id="rId5"/>
              </a:rPr>
              <a:t>www.securit-project.eu</a:t>
            </a:r>
            <a:r>
              <a:rPr lang="es-ES" sz="1400" dirty="0"/>
              <a:t> </a:t>
            </a:r>
          </a:p>
          <a:p>
            <a:pPr>
              <a:lnSpc>
                <a:spcPct val="140000"/>
              </a:lnSpc>
              <a:spcBef>
                <a:spcPts val="600"/>
              </a:spcBef>
            </a:pPr>
            <a:r>
              <a:rPr lang="en-US" sz="1400" dirty="0"/>
              <a:t>Info sessions on 12 and 25 January; online matchmaking on 18 January and 8 February</a:t>
            </a:r>
            <a:endParaRPr lang="es-ES" sz="1400" dirty="0"/>
          </a:p>
          <a:p>
            <a:pPr>
              <a:lnSpc>
                <a:spcPct val="140000"/>
              </a:lnSpc>
              <a:spcBef>
                <a:spcPts val="600"/>
              </a:spcBef>
            </a:pPr>
            <a:endParaRPr lang="es-ES" sz="1400" dirty="0"/>
          </a:p>
        </p:txBody>
      </p:sp>
      <p:sp>
        <p:nvSpPr>
          <p:cNvPr id="8" name="Título 7">
            <a:extLst>
              <a:ext uri="{FF2B5EF4-FFF2-40B4-BE49-F238E27FC236}">
                <a16:creationId xmlns:a16="http://schemas.microsoft.com/office/drawing/2014/main" id="{EE96FDCE-05E6-DF35-08A5-887F5090F6C6}"/>
              </a:ext>
            </a:extLst>
          </p:cNvPr>
          <p:cNvSpPr>
            <a:spLocks noGrp="1"/>
          </p:cNvSpPr>
          <p:nvPr>
            <p:ph type="title"/>
          </p:nvPr>
        </p:nvSpPr>
        <p:spPr>
          <a:xfrm>
            <a:off x="932793" y="255531"/>
            <a:ext cx="10606064" cy="1325563"/>
          </a:xfrm>
        </p:spPr>
        <p:txBody>
          <a:bodyPr>
            <a:noAutofit/>
          </a:bodyPr>
          <a:lstStyle/>
          <a:p>
            <a:r>
              <a:rPr lang="en-US" sz="2400" dirty="0" err="1"/>
              <a:t>SecurIT</a:t>
            </a:r>
            <a:r>
              <a:rPr lang="en-US" sz="2400" dirty="0"/>
              <a:t>: Critical infrastructure protection, disaster resilience and public spaces protection</a:t>
            </a:r>
          </a:p>
        </p:txBody>
      </p:sp>
      <p:sp>
        <p:nvSpPr>
          <p:cNvPr id="2" name="CuadroTexto 1">
            <a:extLst>
              <a:ext uri="{FF2B5EF4-FFF2-40B4-BE49-F238E27FC236}">
                <a16:creationId xmlns:a16="http://schemas.microsoft.com/office/drawing/2014/main" id="{1EFFA96F-98DB-758A-3A51-B561366C1AE2}"/>
              </a:ext>
            </a:extLst>
          </p:cNvPr>
          <p:cNvSpPr txBox="1"/>
          <p:nvPr/>
        </p:nvSpPr>
        <p:spPr>
          <a:xfrm>
            <a:off x="2663821" y="6256239"/>
            <a:ext cx="1832553" cy="307777"/>
          </a:xfrm>
          <a:prstGeom prst="rect">
            <a:avLst/>
          </a:prstGeom>
          <a:noFill/>
        </p:spPr>
        <p:txBody>
          <a:bodyPr wrap="none" rtlCol="0">
            <a:spAutoFit/>
          </a:bodyPr>
          <a:lstStyle/>
          <a:p>
            <a:r>
              <a:rPr lang="es-ES" sz="1400" b="1" dirty="0">
                <a:solidFill>
                  <a:schemeClr val="bg1"/>
                </a:solidFill>
                <a:latin typeface="Montserrat" panose="00000500000000000000" pitchFamily="2" charset="0"/>
              </a:rPr>
              <a:t>#EUClustersTalks</a:t>
            </a:r>
          </a:p>
        </p:txBody>
      </p:sp>
      <p:pic>
        <p:nvPicPr>
          <p:cNvPr id="4" name="Imagen 3">
            <a:extLst>
              <a:ext uri="{FF2B5EF4-FFF2-40B4-BE49-F238E27FC236}">
                <a16:creationId xmlns:a16="http://schemas.microsoft.com/office/drawing/2014/main" id="{2D55D14C-DF1D-F659-A859-CDD0D2E6FFD6}"/>
              </a:ext>
            </a:extLst>
          </p:cNvPr>
          <p:cNvPicPr>
            <a:picLocks noChangeAspect="1"/>
          </p:cNvPicPr>
          <p:nvPr/>
        </p:nvPicPr>
        <p:blipFill rotWithShape="1">
          <a:blip r:embed="rId6"/>
          <a:srcRect l="1951" r="1843" b="38041"/>
          <a:stretch/>
        </p:blipFill>
        <p:spPr>
          <a:xfrm>
            <a:off x="2503272" y="3115889"/>
            <a:ext cx="7185456" cy="2749769"/>
          </a:xfrm>
          <a:prstGeom prst="rect">
            <a:avLst/>
          </a:prstGeom>
        </p:spPr>
      </p:pic>
    </p:spTree>
    <p:extLst>
      <p:ext uri="{BB962C8B-B14F-4D97-AF65-F5344CB8AC3E}">
        <p14:creationId xmlns:p14="http://schemas.microsoft.com/office/powerpoint/2010/main" val="1130472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A95404-AD38-EE48-B3FB-0616DBF7156A}"/>
              </a:ext>
            </a:extLst>
          </p:cNvPr>
          <p:cNvSpPr>
            <a:spLocks noGrp="1"/>
          </p:cNvSpPr>
          <p:nvPr>
            <p:ph type="title"/>
          </p:nvPr>
        </p:nvSpPr>
        <p:spPr>
          <a:xfrm>
            <a:off x="838200" y="365125"/>
            <a:ext cx="10647066" cy="1289504"/>
          </a:xfrm>
        </p:spPr>
        <p:txBody>
          <a:bodyPr>
            <a:normAutofit/>
          </a:bodyPr>
          <a:lstStyle/>
          <a:p>
            <a:pPr algn="ctr"/>
            <a:r>
              <a:rPr lang="es-ES" dirty="0" err="1"/>
              <a:t>Register</a:t>
            </a:r>
            <a:r>
              <a:rPr lang="es-ES" dirty="0"/>
              <a:t> </a:t>
            </a:r>
            <a:r>
              <a:rPr lang="es-ES" dirty="0" err="1"/>
              <a:t>for</a:t>
            </a:r>
            <a:r>
              <a:rPr lang="es-ES" dirty="0"/>
              <a:t> </a:t>
            </a:r>
            <a:r>
              <a:rPr lang="es-ES" dirty="0" err="1"/>
              <a:t>the</a:t>
            </a:r>
            <a:r>
              <a:rPr lang="es-ES" dirty="0"/>
              <a:t> </a:t>
            </a:r>
            <a:r>
              <a:rPr lang="es-ES" dirty="0" err="1"/>
              <a:t>next</a:t>
            </a:r>
            <a:r>
              <a:rPr lang="es-ES" dirty="0"/>
              <a:t> </a:t>
            </a:r>
            <a:r>
              <a:rPr lang="es-ES" dirty="0" err="1"/>
              <a:t>Talks</a:t>
            </a:r>
            <a:endParaRPr lang="es-ES" dirty="0"/>
          </a:p>
        </p:txBody>
      </p:sp>
      <p:pic>
        <p:nvPicPr>
          <p:cNvPr id="5" name="Imagen 4" descr="Un dibujo con letras&#10;&#10;Descripción generada automáticamente con confianza baja">
            <a:extLst>
              <a:ext uri="{FF2B5EF4-FFF2-40B4-BE49-F238E27FC236}">
                <a16:creationId xmlns:a16="http://schemas.microsoft.com/office/drawing/2014/main" id="{C36C94C4-5B62-E542-81FA-96E74FF0CE40}"/>
              </a:ext>
            </a:extLst>
          </p:cNvPr>
          <p:cNvPicPr>
            <a:picLocks noChangeAspect="1"/>
          </p:cNvPicPr>
          <p:nvPr/>
        </p:nvPicPr>
        <p:blipFill>
          <a:blip r:embed="rId3"/>
          <a:stretch>
            <a:fillRect/>
          </a:stretch>
        </p:blipFill>
        <p:spPr>
          <a:xfrm>
            <a:off x="328448" y="6124673"/>
            <a:ext cx="1896115" cy="570911"/>
          </a:xfrm>
          <a:prstGeom prst="rect">
            <a:avLst/>
          </a:prstGeom>
        </p:spPr>
      </p:pic>
      <p:pic>
        <p:nvPicPr>
          <p:cNvPr id="6" name="Imagen 5" descr="Interfaz de usuario gráfica&#10;&#10;Descripción generada automáticamente con confianza media">
            <a:extLst>
              <a:ext uri="{FF2B5EF4-FFF2-40B4-BE49-F238E27FC236}">
                <a16:creationId xmlns:a16="http://schemas.microsoft.com/office/drawing/2014/main" id="{7AA563D6-D796-3E4B-AE76-EF82BEFF0C0B}"/>
              </a:ext>
            </a:extLst>
          </p:cNvPr>
          <p:cNvPicPr>
            <a:picLocks noChangeAspect="1"/>
          </p:cNvPicPr>
          <p:nvPr/>
        </p:nvPicPr>
        <p:blipFill>
          <a:blip r:embed="rId4"/>
          <a:stretch>
            <a:fillRect/>
          </a:stretch>
        </p:blipFill>
        <p:spPr>
          <a:xfrm>
            <a:off x="9992518" y="6086505"/>
            <a:ext cx="1821921" cy="570911"/>
          </a:xfrm>
          <a:prstGeom prst="rect">
            <a:avLst/>
          </a:prstGeom>
        </p:spPr>
      </p:pic>
      <p:sp>
        <p:nvSpPr>
          <p:cNvPr id="8" name="Marcador de texto 7">
            <a:extLst>
              <a:ext uri="{FF2B5EF4-FFF2-40B4-BE49-F238E27FC236}">
                <a16:creationId xmlns:a16="http://schemas.microsoft.com/office/drawing/2014/main" id="{DB577497-791C-59C9-E14D-4119F092368D}"/>
              </a:ext>
            </a:extLst>
          </p:cNvPr>
          <p:cNvSpPr>
            <a:spLocks noGrp="1"/>
          </p:cNvSpPr>
          <p:nvPr>
            <p:ph type="body" sz="quarter" idx="13"/>
          </p:nvPr>
        </p:nvSpPr>
        <p:spPr>
          <a:xfrm>
            <a:off x="443663" y="2262433"/>
            <a:ext cx="11370776" cy="3333297"/>
          </a:xfrm>
        </p:spPr>
        <p:txBody>
          <a:bodyPr>
            <a:normAutofit/>
          </a:bodyPr>
          <a:lstStyle/>
          <a:p>
            <a:r>
              <a:rPr lang="en-US" sz="2000" b="0" dirty="0"/>
              <a:t>25 January 2023: Transition Pathway for Aerospace and </a:t>
            </a:r>
            <a:r>
              <a:rPr lang="en-GB" sz="2000" b="0" dirty="0"/>
              <a:t>Defence</a:t>
            </a:r>
          </a:p>
          <a:p>
            <a:endParaRPr lang="en-US" sz="2000" b="0" dirty="0"/>
          </a:p>
          <a:p>
            <a:r>
              <a:rPr lang="en-US" sz="2000" b="0" dirty="0"/>
              <a:t>8 February 2023: HERA and health emergency preparedness in Europe</a:t>
            </a:r>
          </a:p>
          <a:p>
            <a:endParaRPr lang="en-US" sz="2000" b="0" dirty="0"/>
          </a:p>
          <a:p>
            <a:r>
              <a:rPr lang="en-US" sz="2000" b="0" dirty="0"/>
              <a:t>22 February 2023: Transition Pathway for Mobility</a:t>
            </a:r>
          </a:p>
        </p:txBody>
      </p:sp>
      <p:sp>
        <p:nvSpPr>
          <p:cNvPr id="3" name="CuadroTexto 2">
            <a:extLst>
              <a:ext uri="{FF2B5EF4-FFF2-40B4-BE49-F238E27FC236}">
                <a16:creationId xmlns:a16="http://schemas.microsoft.com/office/drawing/2014/main" id="{DB93D9A7-2077-F5FF-D740-09CC5E5F921E}"/>
              </a:ext>
            </a:extLst>
          </p:cNvPr>
          <p:cNvSpPr txBox="1"/>
          <p:nvPr/>
        </p:nvSpPr>
        <p:spPr>
          <a:xfrm>
            <a:off x="2663821" y="6256239"/>
            <a:ext cx="1832553" cy="307777"/>
          </a:xfrm>
          <a:prstGeom prst="rect">
            <a:avLst/>
          </a:prstGeom>
          <a:noFill/>
        </p:spPr>
        <p:txBody>
          <a:bodyPr wrap="none" rtlCol="0">
            <a:spAutoFit/>
          </a:bodyPr>
          <a:lstStyle/>
          <a:p>
            <a:r>
              <a:rPr lang="es-ES" sz="1400" b="1" dirty="0">
                <a:solidFill>
                  <a:schemeClr val="bg1"/>
                </a:solidFill>
                <a:latin typeface="Montserrat" panose="00000500000000000000" pitchFamily="2" charset="0"/>
              </a:rPr>
              <a:t>#EUClustersTalks</a:t>
            </a:r>
          </a:p>
        </p:txBody>
      </p:sp>
    </p:spTree>
    <p:extLst>
      <p:ext uri="{BB962C8B-B14F-4D97-AF65-F5344CB8AC3E}">
        <p14:creationId xmlns:p14="http://schemas.microsoft.com/office/powerpoint/2010/main" val="2389805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A95404-AD38-EE48-B3FB-0616DBF7156A}"/>
              </a:ext>
            </a:extLst>
          </p:cNvPr>
          <p:cNvSpPr>
            <a:spLocks noGrp="1"/>
          </p:cNvSpPr>
          <p:nvPr>
            <p:ph type="title"/>
          </p:nvPr>
        </p:nvSpPr>
        <p:spPr>
          <a:xfrm>
            <a:off x="838200" y="365125"/>
            <a:ext cx="10647066" cy="1289504"/>
          </a:xfrm>
        </p:spPr>
        <p:txBody>
          <a:bodyPr>
            <a:normAutofit/>
          </a:bodyPr>
          <a:lstStyle/>
          <a:p>
            <a:pPr algn="ctr"/>
            <a:r>
              <a:rPr lang="es-ES" dirty="0" err="1"/>
              <a:t>We</a:t>
            </a:r>
            <a:r>
              <a:rPr lang="es-ES" dirty="0"/>
              <a:t> </a:t>
            </a:r>
            <a:r>
              <a:rPr lang="es-ES" dirty="0" err="1"/>
              <a:t>value</a:t>
            </a:r>
            <a:r>
              <a:rPr lang="es-ES" dirty="0"/>
              <a:t> </a:t>
            </a:r>
            <a:r>
              <a:rPr lang="es-ES" dirty="0" err="1"/>
              <a:t>your</a:t>
            </a:r>
            <a:r>
              <a:rPr lang="es-ES" dirty="0"/>
              <a:t> </a:t>
            </a:r>
            <a:r>
              <a:rPr lang="es-ES" dirty="0" err="1"/>
              <a:t>feedback</a:t>
            </a:r>
            <a:endParaRPr lang="es-ES" dirty="0"/>
          </a:p>
        </p:txBody>
      </p:sp>
      <p:pic>
        <p:nvPicPr>
          <p:cNvPr id="5" name="Imagen 4" descr="Un dibujo con letras&#10;&#10;Descripción generada automáticamente con confianza baja">
            <a:extLst>
              <a:ext uri="{FF2B5EF4-FFF2-40B4-BE49-F238E27FC236}">
                <a16:creationId xmlns:a16="http://schemas.microsoft.com/office/drawing/2014/main" id="{C36C94C4-5B62-E542-81FA-96E74FF0CE40}"/>
              </a:ext>
            </a:extLst>
          </p:cNvPr>
          <p:cNvPicPr>
            <a:picLocks noChangeAspect="1"/>
          </p:cNvPicPr>
          <p:nvPr/>
        </p:nvPicPr>
        <p:blipFill>
          <a:blip r:embed="rId3"/>
          <a:stretch>
            <a:fillRect/>
          </a:stretch>
        </p:blipFill>
        <p:spPr>
          <a:xfrm>
            <a:off x="328448" y="6124673"/>
            <a:ext cx="1896115" cy="570911"/>
          </a:xfrm>
          <a:prstGeom prst="rect">
            <a:avLst/>
          </a:prstGeom>
        </p:spPr>
      </p:pic>
      <p:pic>
        <p:nvPicPr>
          <p:cNvPr id="6" name="Imagen 5" descr="Interfaz de usuario gráfica&#10;&#10;Descripción generada automáticamente con confianza media">
            <a:extLst>
              <a:ext uri="{FF2B5EF4-FFF2-40B4-BE49-F238E27FC236}">
                <a16:creationId xmlns:a16="http://schemas.microsoft.com/office/drawing/2014/main" id="{7AA563D6-D796-3E4B-AE76-EF82BEFF0C0B}"/>
              </a:ext>
            </a:extLst>
          </p:cNvPr>
          <p:cNvPicPr>
            <a:picLocks noChangeAspect="1"/>
          </p:cNvPicPr>
          <p:nvPr/>
        </p:nvPicPr>
        <p:blipFill>
          <a:blip r:embed="rId4"/>
          <a:stretch>
            <a:fillRect/>
          </a:stretch>
        </p:blipFill>
        <p:spPr>
          <a:xfrm>
            <a:off x="9992518" y="6086505"/>
            <a:ext cx="1821921" cy="570911"/>
          </a:xfrm>
          <a:prstGeom prst="rect">
            <a:avLst/>
          </a:prstGeom>
        </p:spPr>
      </p:pic>
      <p:sp>
        <p:nvSpPr>
          <p:cNvPr id="8" name="Marcador de texto 7">
            <a:extLst>
              <a:ext uri="{FF2B5EF4-FFF2-40B4-BE49-F238E27FC236}">
                <a16:creationId xmlns:a16="http://schemas.microsoft.com/office/drawing/2014/main" id="{DB577497-791C-59C9-E14D-4119F092368D}"/>
              </a:ext>
            </a:extLst>
          </p:cNvPr>
          <p:cNvSpPr>
            <a:spLocks noGrp="1"/>
          </p:cNvSpPr>
          <p:nvPr>
            <p:ph type="body" sz="quarter" idx="13"/>
          </p:nvPr>
        </p:nvSpPr>
        <p:spPr>
          <a:xfrm>
            <a:off x="443663" y="2414726"/>
            <a:ext cx="11370776" cy="3018594"/>
          </a:xfrm>
        </p:spPr>
        <p:txBody>
          <a:bodyPr>
            <a:normAutofit/>
          </a:bodyPr>
          <a:lstStyle/>
          <a:p>
            <a:r>
              <a:rPr lang="en-US" sz="2400" b="0" dirty="0"/>
              <a:t>Please fill in the feedback survey until 16</a:t>
            </a:r>
            <a:r>
              <a:rPr lang="en-US" sz="2400" b="0" baseline="30000" dirty="0"/>
              <a:t>th</a:t>
            </a:r>
            <a:r>
              <a:rPr lang="en-US" sz="2400" b="0" dirty="0"/>
              <a:t> January: </a:t>
            </a:r>
          </a:p>
          <a:p>
            <a:endParaRPr lang="en-US" sz="2400" b="0" dirty="0"/>
          </a:p>
          <a:p>
            <a:r>
              <a:rPr lang="en-US" sz="2000" b="0" dirty="0">
                <a:hlinkClick r:id="rId5"/>
              </a:rPr>
              <a:t>https://ec.europa.eu/eusurvey/runner/EUClustersTalks</a:t>
            </a:r>
            <a:r>
              <a:rPr lang="en-US" sz="2000" b="0" dirty="0"/>
              <a:t> </a:t>
            </a:r>
          </a:p>
        </p:txBody>
      </p:sp>
      <p:sp>
        <p:nvSpPr>
          <p:cNvPr id="3" name="CuadroTexto 2">
            <a:extLst>
              <a:ext uri="{FF2B5EF4-FFF2-40B4-BE49-F238E27FC236}">
                <a16:creationId xmlns:a16="http://schemas.microsoft.com/office/drawing/2014/main" id="{DB93D9A7-2077-F5FF-D740-09CC5E5F921E}"/>
              </a:ext>
            </a:extLst>
          </p:cNvPr>
          <p:cNvSpPr txBox="1"/>
          <p:nvPr/>
        </p:nvSpPr>
        <p:spPr>
          <a:xfrm>
            <a:off x="2663821" y="6256239"/>
            <a:ext cx="1832553" cy="307777"/>
          </a:xfrm>
          <a:prstGeom prst="rect">
            <a:avLst/>
          </a:prstGeom>
          <a:noFill/>
        </p:spPr>
        <p:txBody>
          <a:bodyPr wrap="none" rtlCol="0">
            <a:spAutoFit/>
          </a:bodyPr>
          <a:lstStyle/>
          <a:p>
            <a:r>
              <a:rPr lang="es-ES" sz="1400" b="1" dirty="0">
                <a:solidFill>
                  <a:schemeClr val="bg1"/>
                </a:solidFill>
                <a:latin typeface="Montserrat" panose="00000500000000000000" pitchFamily="2" charset="0"/>
              </a:rPr>
              <a:t>#EUClustersTalks</a:t>
            </a:r>
          </a:p>
        </p:txBody>
      </p:sp>
    </p:spTree>
    <p:extLst>
      <p:ext uri="{BB962C8B-B14F-4D97-AF65-F5344CB8AC3E}">
        <p14:creationId xmlns:p14="http://schemas.microsoft.com/office/powerpoint/2010/main" val="1092681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79F925-85E5-9F40-A559-2B3AE1D1B612}"/>
              </a:ext>
            </a:extLst>
          </p:cNvPr>
          <p:cNvSpPr>
            <a:spLocks noGrp="1"/>
          </p:cNvSpPr>
          <p:nvPr>
            <p:ph type="title"/>
          </p:nvPr>
        </p:nvSpPr>
        <p:spPr>
          <a:xfrm>
            <a:off x="932793" y="655930"/>
            <a:ext cx="9626601" cy="821627"/>
          </a:xfrm>
        </p:spPr>
        <p:txBody>
          <a:bodyPr>
            <a:normAutofit/>
          </a:bodyPr>
          <a:lstStyle/>
          <a:p>
            <a:r>
              <a:rPr lang="es-ES" sz="4000" dirty="0"/>
              <a:t>Agenda</a:t>
            </a:r>
          </a:p>
        </p:txBody>
      </p:sp>
      <p:sp>
        <p:nvSpPr>
          <p:cNvPr id="3" name="Marcador de contenido 2">
            <a:extLst>
              <a:ext uri="{FF2B5EF4-FFF2-40B4-BE49-F238E27FC236}">
                <a16:creationId xmlns:a16="http://schemas.microsoft.com/office/drawing/2014/main" id="{CC31523A-CB58-D14D-9115-7E9F7D66F22F}"/>
              </a:ext>
            </a:extLst>
          </p:cNvPr>
          <p:cNvSpPr>
            <a:spLocks noGrp="1"/>
          </p:cNvSpPr>
          <p:nvPr>
            <p:ph idx="1"/>
          </p:nvPr>
        </p:nvSpPr>
        <p:spPr>
          <a:xfrm>
            <a:off x="632815" y="1741714"/>
            <a:ext cx="10869921" cy="4240880"/>
          </a:xfrm>
        </p:spPr>
        <p:txBody>
          <a:bodyPr>
            <a:normAutofit/>
          </a:bodyPr>
          <a:lstStyle/>
          <a:p>
            <a:pPr marL="457200" indent="-457200">
              <a:lnSpc>
                <a:spcPct val="120000"/>
              </a:lnSpc>
              <a:spcBef>
                <a:spcPts val="600"/>
              </a:spcBef>
              <a:buFont typeface="+mj-lt"/>
              <a:buAutoNum type="arabicPeriod"/>
            </a:pPr>
            <a:r>
              <a:rPr lang="en-US" sz="1800" dirty="0">
                <a:latin typeface="Montserrat" panose="00000500000000000000" pitchFamily="2" charset="0"/>
              </a:rPr>
              <a:t>News from the European Cluster Collaboration Platform</a:t>
            </a:r>
          </a:p>
          <a:p>
            <a:pPr marL="457200" indent="-457200">
              <a:lnSpc>
                <a:spcPct val="120000"/>
              </a:lnSpc>
              <a:spcBef>
                <a:spcPts val="600"/>
              </a:spcBef>
              <a:buFont typeface="+mj-lt"/>
              <a:buAutoNum type="arabicPeriod"/>
            </a:pPr>
            <a:r>
              <a:rPr lang="en-US" sz="1800" dirty="0">
                <a:latin typeface="Montserrat" panose="00000500000000000000" pitchFamily="2" charset="0"/>
              </a:rPr>
              <a:t>Perspectives from the European Commission </a:t>
            </a:r>
            <a:br>
              <a:rPr lang="en-US" sz="1800" dirty="0">
                <a:latin typeface="Montserrat" panose="00000500000000000000" pitchFamily="2" charset="0"/>
              </a:rPr>
            </a:br>
            <a:r>
              <a:rPr lang="en-US" sz="1800" b="1" i="1" dirty="0">
                <a:latin typeface="Montserrat" panose="00000500000000000000" pitchFamily="2" charset="0"/>
              </a:rPr>
              <a:t>Bonifacio García Porras</a:t>
            </a:r>
            <a:r>
              <a:rPr lang="en-US" sz="1800" i="1" dirty="0">
                <a:latin typeface="Montserrat" panose="00000500000000000000" pitchFamily="2" charset="0"/>
              </a:rPr>
              <a:t>, Head of Unit SMEs, DG GROW, European Commission</a:t>
            </a:r>
          </a:p>
          <a:p>
            <a:pPr marL="457200" indent="-457200">
              <a:lnSpc>
                <a:spcPct val="120000"/>
              </a:lnSpc>
              <a:spcBef>
                <a:spcPts val="600"/>
              </a:spcBef>
              <a:buFont typeface="+mj-lt"/>
              <a:buAutoNum type="arabicPeriod"/>
            </a:pPr>
            <a:r>
              <a:rPr lang="en-US" sz="1800" dirty="0">
                <a:latin typeface="Montserrat" panose="00000500000000000000" pitchFamily="2" charset="0"/>
              </a:rPr>
              <a:t>Panel debate: Support for SMEs</a:t>
            </a:r>
            <a:br>
              <a:rPr lang="en-US" sz="1800" dirty="0">
                <a:latin typeface="Montserrat" panose="00000500000000000000" pitchFamily="2" charset="0"/>
              </a:rPr>
            </a:br>
            <a:r>
              <a:rPr lang="en-US" sz="1800" b="1" i="1" dirty="0" err="1">
                <a:latin typeface="Montserrat" panose="00000500000000000000" pitchFamily="2" charset="0"/>
              </a:rPr>
              <a:t>Véronique</a:t>
            </a:r>
            <a:r>
              <a:rPr lang="en-US" sz="1800" b="1" i="1" dirty="0">
                <a:latin typeface="Montserrat" panose="00000500000000000000" pitchFamily="2" charset="0"/>
              </a:rPr>
              <a:t> Willems</a:t>
            </a:r>
            <a:r>
              <a:rPr lang="en-US" sz="1800" i="1" dirty="0">
                <a:latin typeface="Montserrat" panose="00000500000000000000" pitchFamily="2" charset="0"/>
              </a:rPr>
              <a:t>, Secretary General, </a:t>
            </a:r>
            <a:r>
              <a:rPr lang="en-US" sz="1800" i="1" dirty="0" err="1">
                <a:latin typeface="Montserrat" panose="00000500000000000000" pitchFamily="2" charset="0"/>
              </a:rPr>
              <a:t>SMEunited</a:t>
            </a:r>
            <a:br>
              <a:rPr lang="en-US" sz="1800" i="1" dirty="0">
                <a:latin typeface="Montserrat" panose="00000500000000000000" pitchFamily="2" charset="0"/>
              </a:rPr>
            </a:br>
            <a:r>
              <a:rPr lang="en-US" sz="1800" b="1" i="1" dirty="0">
                <a:latin typeface="Montserrat" panose="00000500000000000000" pitchFamily="2" charset="0"/>
              </a:rPr>
              <a:t>Montserrat Daban</a:t>
            </a:r>
            <a:r>
              <a:rPr lang="en-US" sz="1800" i="1" dirty="0">
                <a:latin typeface="Montserrat" panose="00000500000000000000" pitchFamily="2" charset="0"/>
              </a:rPr>
              <a:t>, Cluster Director of Science Policy and </a:t>
            </a:r>
            <a:r>
              <a:rPr lang="en-US" sz="1800" i="1" dirty="0" err="1">
                <a:latin typeface="Montserrat" panose="00000500000000000000" pitchFamily="2" charset="0"/>
              </a:rPr>
              <a:t>Internationalisation</a:t>
            </a:r>
            <a:r>
              <a:rPr lang="en-US" sz="1800" i="1" dirty="0">
                <a:latin typeface="Montserrat" panose="00000500000000000000" pitchFamily="2" charset="0"/>
              </a:rPr>
              <a:t>, </a:t>
            </a:r>
            <a:r>
              <a:rPr lang="en-US" sz="1800" i="1" dirty="0" err="1">
                <a:latin typeface="Montserrat" panose="00000500000000000000" pitchFamily="2" charset="0"/>
              </a:rPr>
              <a:t>Biocat</a:t>
            </a:r>
            <a:br>
              <a:rPr lang="en-US" sz="1800" i="1" dirty="0">
                <a:latin typeface="Montserrat" panose="00000500000000000000" pitchFamily="2" charset="0"/>
              </a:rPr>
            </a:br>
            <a:r>
              <a:rPr lang="en-US" sz="1800" b="1" i="1" dirty="0">
                <a:latin typeface="Montserrat" panose="00000500000000000000" pitchFamily="2" charset="0"/>
              </a:rPr>
              <a:t>Ola Svedin</a:t>
            </a:r>
            <a:r>
              <a:rPr lang="en-US" sz="1800" i="1" dirty="0">
                <a:latin typeface="Montserrat" panose="00000500000000000000" pitchFamily="2" charset="0"/>
              </a:rPr>
              <a:t>, President, Clusters of Sweden</a:t>
            </a:r>
            <a:br>
              <a:rPr lang="en-US" sz="1800" i="1" dirty="0">
                <a:latin typeface="Montserrat" panose="00000500000000000000" pitchFamily="2" charset="0"/>
              </a:rPr>
            </a:br>
            <a:r>
              <a:rPr lang="en-US" sz="1800" b="1" i="1" dirty="0">
                <a:latin typeface="Montserrat" panose="00000500000000000000" pitchFamily="2" charset="0"/>
              </a:rPr>
              <a:t>Jorge </a:t>
            </a:r>
            <a:r>
              <a:rPr lang="en-US" sz="1800" b="1" i="1" dirty="0" err="1">
                <a:latin typeface="Montserrat" panose="00000500000000000000" pitchFamily="2" charset="0"/>
              </a:rPr>
              <a:t>Guillén</a:t>
            </a:r>
            <a:r>
              <a:rPr lang="en-US" sz="1800" i="1" dirty="0">
                <a:latin typeface="Montserrat" panose="00000500000000000000" pitchFamily="2" charset="0"/>
              </a:rPr>
              <a:t>, Export Manager, </a:t>
            </a:r>
            <a:r>
              <a:rPr lang="en-US" sz="1800" i="1" dirty="0" err="1">
                <a:latin typeface="Montserrat" panose="00000500000000000000" pitchFamily="2" charset="0"/>
              </a:rPr>
              <a:t>Agroveco</a:t>
            </a:r>
            <a:r>
              <a:rPr lang="en-US" sz="1800" i="1" dirty="0">
                <a:latin typeface="Montserrat" panose="00000500000000000000" pitchFamily="2" charset="0"/>
              </a:rPr>
              <a:t> Group</a:t>
            </a:r>
            <a:endParaRPr lang="en-US" sz="1800" i="1" dirty="0">
              <a:solidFill>
                <a:srgbClr val="FF0000"/>
              </a:solidFill>
              <a:latin typeface="Montserrat" panose="00000500000000000000" pitchFamily="2" charset="0"/>
            </a:endParaRPr>
          </a:p>
          <a:p>
            <a:pPr marL="457200" indent="-457200">
              <a:lnSpc>
                <a:spcPct val="120000"/>
              </a:lnSpc>
              <a:spcBef>
                <a:spcPts val="600"/>
              </a:spcBef>
              <a:buFont typeface="+mj-lt"/>
              <a:buAutoNum type="arabicPeriod"/>
            </a:pPr>
            <a:r>
              <a:rPr lang="en-US" sz="1800" dirty="0">
                <a:latin typeface="Montserrat" panose="00000500000000000000" pitchFamily="2" charset="0"/>
              </a:rPr>
              <a:t>Funding opportunities</a:t>
            </a:r>
          </a:p>
        </p:txBody>
      </p:sp>
      <p:pic>
        <p:nvPicPr>
          <p:cNvPr id="6" name="Imagen 5" descr="Un dibujo con letras&#10;&#10;Descripción generada automáticamente con confianza baja">
            <a:extLst>
              <a:ext uri="{FF2B5EF4-FFF2-40B4-BE49-F238E27FC236}">
                <a16:creationId xmlns:a16="http://schemas.microsoft.com/office/drawing/2014/main" id="{FC51558A-72F9-0948-AA58-E68EC504C88A}"/>
              </a:ext>
            </a:extLst>
          </p:cNvPr>
          <p:cNvPicPr>
            <a:picLocks noChangeAspect="1"/>
          </p:cNvPicPr>
          <p:nvPr/>
        </p:nvPicPr>
        <p:blipFill>
          <a:blip r:embed="rId3"/>
          <a:stretch>
            <a:fillRect/>
          </a:stretch>
        </p:blipFill>
        <p:spPr>
          <a:xfrm>
            <a:off x="328448" y="6124673"/>
            <a:ext cx="1896115" cy="570911"/>
          </a:xfrm>
          <a:prstGeom prst="rect">
            <a:avLst/>
          </a:prstGeom>
        </p:spPr>
      </p:pic>
      <p:pic>
        <p:nvPicPr>
          <p:cNvPr id="9" name="Imagen 8" descr="Interfaz de usuario gráfica&#10;&#10;Descripción generada automáticamente con confianza media">
            <a:extLst>
              <a:ext uri="{FF2B5EF4-FFF2-40B4-BE49-F238E27FC236}">
                <a16:creationId xmlns:a16="http://schemas.microsoft.com/office/drawing/2014/main" id="{EB2E429E-08A0-124D-BDAD-49FA1904D81F}"/>
              </a:ext>
            </a:extLst>
          </p:cNvPr>
          <p:cNvPicPr>
            <a:picLocks noChangeAspect="1"/>
          </p:cNvPicPr>
          <p:nvPr/>
        </p:nvPicPr>
        <p:blipFill>
          <a:blip r:embed="rId4"/>
          <a:stretch>
            <a:fillRect/>
          </a:stretch>
        </p:blipFill>
        <p:spPr>
          <a:xfrm>
            <a:off x="9992518" y="6086505"/>
            <a:ext cx="1821921" cy="570911"/>
          </a:xfrm>
          <a:prstGeom prst="rect">
            <a:avLst/>
          </a:prstGeom>
        </p:spPr>
      </p:pic>
      <p:sp>
        <p:nvSpPr>
          <p:cNvPr id="4" name="CuadroTexto 3">
            <a:extLst>
              <a:ext uri="{FF2B5EF4-FFF2-40B4-BE49-F238E27FC236}">
                <a16:creationId xmlns:a16="http://schemas.microsoft.com/office/drawing/2014/main" id="{963DD30A-AE67-B087-458A-AEE350BD0DF3}"/>
              </a:ext>
            </a:extLst>
          </p:cNvPr>
          <p:cNvSpPr txBox="1"/>
          <p:nvPr/>
        </p:nvSpPr>
        <p:spPr>
          <a:xfrm>
            <a:off x="2663821" y="6256239"/>
            <a:ext cx="1832553" cy="307777"/>
          </a:xfrm>
          <a:prstGeom prst="rect">
            <a:avLst/>
          </a:prstGeom>
          <a:noFill/>
        </p:spPr>
        <p:txBody>
          <a:bodyPr wrap="none" rtlCol="0">
            <a:spAutoFit/>
          </a:bodyPr>
          <a:lstStyle/>
          <a:p>
            <a:r>
              <a:rPr lang="es-ES" sz="1400" b="1" dirty="0">
                <a:solidFill>
                  <a:schemeClr val="bg1"/>
                </a:solidFill>
                <a:latin typeface="Montserrat" panose="00000500000000000000" pitchFamily="2" charset="0"/>
              </a:rPr>
              <a:t>#EUClustersTalks</a:t>
            </a:r>
          </a:p>
        </p:txBody>
      </p:sp>
    </p:spTree>
    <p:extLst>
      <p:ext uri="{BB962C8B-B14F-4D97-AF65-F5344CB8AC3E}">
        <p14:creationId xmlns:p14="http://schemas.microsoft.com/office/powerpoint/2010/main" val="24166096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79F925-85E5-9F40-A559-2B3AE1D1B612}"/>
              </a:ext>
            </a:extLst>
          </p:cNvPr>
          <p:cNvSpPr>
            <a:spLocks noGrp="1"/>
          </p:cNvSpPr>
          <p:nvPr>
            <p:ph type="title"/>
          </p:nvPr>
        </p:nvSpPr>
        <p:spPr/>
        <p:txBody>
          <a:bodyPr>
            <a:normAutofit fontScale="90000"/>
          </a:bodyPr>
          <a:lstStyle/>
          <a:p>
            <a:r>
              <a:rPr lang="es-ES" dirty="0" err="1"/>
              <a:t>Register</a:t>
            </a:r>
            <a:r>
              <a:rPr lang="es-ES" dirty="0"/>
              <a:t> </a:t>
            </a:r>
            <a:r>
              <a:rPr lang="es-ES" dirty="0" err="1"/>
              <a:t>on</a:t>
            </a:r>
            <a:r>
              <a:rPr lang="es-ES" dirty="0"/>
              <a:t> </a:t>
            </a:r>
            <a:r>
              <a:rPr lang="es-ES" dirty="0" err="1"/>
              <a:t>the</a:t>
            </a:r>
            <a:r>
              <a:rPr lang="es-ES" dirty="0"/>
              <a:t> European Cluster Collaboration Platform!</a:t>
            </a:r>
            <a:br>
              <a:rPr lang="es-ES" dirty="0"/>
            </a:br>
            <a:r>
              <a:rPr lang="es-ES" sz="2200" dirty="0">
                <a:hlinkClick r:id="rId2"/>
              </a:rPr>
              <a:t>https://clustercollaboration.eu/</a:t>
            </a:r>
            <a:r>
              <a:rPr lang="es-ES" sz="2200" dirty="0"/>
              <a:t> </a:t>
            </a:r>
            <a:endParaRPr lang="es-ES" dirty="0"/>
          </a:p>
        </p:txBody>
      </p:sp>
      <p:pic>
        <p:nvPicPr>
          <p:cNvPr id="6" name="Imagen 5" descr="Un dibujo con letras&#10;&#10;Descripción generada automáticamente con confianza baja">
            <a:extLst>
              <a:ext uri="{FF2B5EF4-FFF2-40B4-BE49-F238E27FC236}">
                <a16:creationId xmlns:a16="http://schemas.microsoft.com/office/drawing/2014/main" id="{FC51558A-72F9-0948-AA58-E68EC504C88A}"/>
              </a:ext>
            </a:extLst>
          </p:cNvPr>
          <p:cNvPicPr>
            <a:picLocks noChangeAspect="1"/>
          </p:cNvPicPr>
          <p:nvPr/>
        </p:nvPicPr>
        <p:blipFill>
          <a:blip r:embed="rId3"/>
          <a:stretch>
            <a:fillRect/>
          </a:stretch>
        </p:blipFill>
        <p:spPr>
          <a:xfrm>
            <a:off x="328448" y="6124673"/>
            <a:ext cx="1896115" cy="570911"/>
          </a:xfrm>
          <a:prstGeom prst="rect">
            <a:avLst/>
          </a:prstGeom>
        </p:spPr>
      </p:pic>
      <p:pic>
        <p:nvPicPr>
          <p:cNvPr id="9" name="Imagen 8" descr="Interfaz de usuario gráfica&#10;&#10;Descripción generada automáticamente con confianza media">
            <a:extLst>
              <a:ext uri="{FF2B5EF4-FFF2-40B4-BE49-F238E27FC236}">
                <a16:creationId xmlns:a16="http://schemas.microsoft.com/office/drawing/2014/main" id="{EB2E429E-08A0-124D-BDAD-49FA1904D81F}"/>
              </a:ext>
            </a:extLst>
          </p:cNvPr>
          <p:cNvPicPr>
            <a:picLocks noChangeAspect="1"/>
          </p:cNvPicPr>
          <p:nvPr/>
        </p:nvPicPr>
        <p:blipFill>
          <a:blip r:embed="rId4"/>
          <a:stretch>
            <a:fillRect/>
          </a:stretch>
        </p:blipFill>
        <p:spPr>
          <a:xfrm>
            <a:off x="9992518" y="6086505"/>
            <a:ext cx="1821921" cy="570911"/>
          </a:xfrm>
          <a:prstGeom prst="rect">
            <a:avLst/>
          </a:prstGeom>
        </p:spPr>
      </p:pic>
      <p:pic>
        <p:nvPicPr>
          <p:cNvPr id="5" name="Imagen 4">
            <a:extLst>
              <a:ext uri="{FF2B5EF4-FFF2-40B4-BE49-F238E27FC236}">
                <a16:creationId xmlns:a16="http://schemas.microsoft.com/office/drawing/2014/main" id="{078C80D9-90F0-4C14-90B4-12A62BE7A9FA}"/>
              </a:ext>
            </a:extLst>
          </p:cNvPr>
          <p:cNvPicPr>
            <a:picLocks noChangeAspect="1"/>
          </p:cNvPicPr>
          <p:nvPr/>
        </p:nvPicPr>
        <p:blipFill rotWithShape="1">
          <a:blip r:embed="rId5"/>
          <a:srcRect t="46738"/>
          <a:stretch/>
        </p:blipFill>
        <p:spPr>
          <a:xfrm>
            <a:off x="319283" y="2292221"/>
            <a:ext cx="11553434" cy="3652684"/>
          </a:xfrm>
          <a:prstGeom prst="rect">
            <a:avLst/>
          </a:prstGeom>
        </p:spPr>
      </p:pic>
      <p:sp>
        <p:nvSpPr>
          <p:cNvPr id="3" name="CuadroTexto 2">
            <a:extLst>
              <a:ext uri="{FF2B5EF4-FFF2-40B4-BE49-F238E27FC236}">
                <a16:creationId xmlns:a16="http://schemas.microsoft.com/office/drawing/2014/main" id="{80FA0F3D-DC7D-7F70-0683-FB488918E6CE}"/>
              </a:ext>
            </a:extLst>
          </p:cNvPr>
          <p:cNvSpPr txBox="1"/>
          <p:nvPr/>
        </p:nvSpPr>
        <p:spPr>
          <a:xfrm>
            <a:off x="2663821" y="6256239"/>
            <a:ext cx="1832553" cy="307777"/>
          </a:xfrm>
          <a:prstGeom prst="rect">
            <a:avLst/>
          </a:prstGeom>
          <a:noFill/>
        </p:spPr>
        <p:txBody>
          <a:bodyPr wrap="none" rtlCol="0">
            <a:spAutoFit/>
          </a:bodyPr>
          <a:lstStyle/>
          <a:p>
            <a:r>
              <a:rPr lang="es-ES" sz="1400" b="1" dirty="0">
                <a:solidFill>
                  <a:schemeClr val="bg1"/>
                </a:solidFill>
                <a:latin typeface="Montserrat" panose="00000500000000000000" pitchFamily="2" charset="0"/>
              </a:rPr>
              <a:t>#EUClustersTalks</a:t>
            </a:r>
          </a:p>
        </p:txBody>
      </p:sp>
    </p:spTree>
    <p:extLst>
      <p:ext uri="{BB962C8B-B14F-4D97-AF65-F5344CB8AC3E}">
        <p14:creationId xmlns:p14="http://schemas.microsoft.com/office/powerpoint/2010/main" val="22394600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621AAD8-2D77-2E48-AFC6-3282B5F606C9}"/>
              </a:ext>
            </a:extLst>
          </p:cNvPr>
          <p:cNvSpPr txBox="1"/>
          <p:nvPr/>
        </p:nvSpPr>
        <p:spPr>
          <a:xfrm>
            <a:off x="1944914" y="2921168"/>
            <a:ext cx="8302172" cy="1015663"/>
          </a:xfrm>
          <a:prstGeom prst="rect">
            <a:avLst/>
          </a:prstGeom>
          <a:noFill/>
        </p:spPr>
        <p:txBody>
          <a:bodyPr wrap="square" rtlCol="0">
            <a:spAutoFit/>
          </a:bodyPr>
          <a:lstStyle/>
          <a:p>
            <a:pPr algn="ctr"/>
            <a:r>
              <a:rPr lang="es-ES" sz="6000" b="1">
                <a:solidFill>
                  <a:schemeClr val="bg1"/>
                </a:solidFill>
                <a:latin typeface="Arial" panose="020B0604020202020204" pitchFamily="34" charset="0"/>
                <a:cs typeface="Arial" panose="020B0604020202020204" pitchFamily="34" charset="0"/>
              </a:rPr>
              <a:t>THANK YOU</a:t>
            </a:r>
          </a:p>
        </p:txBody>
      </p:sp>
      <p:pic>
        <p:nvPicPr>
          <p:cNvPr id="8" name="Imagen 7" descr="Un dibujo con letras&#10;&#10;Descripción generada automáticamente con confianza baja">
            <a:extLst>
              <a:ext uri="{FF2B5EF4-FFF2-40B4-BE49-F238E27FC236}">
                <a16:creationId xmlns:a16="http://schemas.microsoft.com/office/drawing/2014/main" id="{A3F6E761-288C-0944-94A4-56F160EDB2F2}"/>
              </a:ext>
            </a:extLst>
          </p:cNvPr>
          <p:cNvPicPr>
            <a:picLocks noChangeAspect="1"/>
          </p:cNvPicPr>
          <p:nvPr/>
        </p:nvPicPr>
        <p:blipFill>
          <a:blip r:embed="rId2"/>
          <a:stretch>
            <a:fillRect/>
          </a:stretch>
        </p:blipFill>
        <p:spPr>
          <a:xfrm>
            <a:off x="1316421" y="4148955"/>
            <a:ext cx="3102714" cy="934211"/>
          </a:xfrm>
          <a:prstGeom prst="rect">
            <a:avLst/>
          </a:prstGeom>
        </p:spPr>
      </p:pic>
      <p:pic>
        <p:nvPicPr>
          <p:cNvPr id="5" name="Imagen 4" descr="Interfaz de usuario gráfica&#10;&#10;Descripción generada automáticamente con confianza media">
            <a:extLst>
              <a:ext uri="{FF2B5EF4-FFF2-40B4-BE49-F238E27FC236}">
                <a16:creationId xmlns:a16="http://schemas.microsoft.com/office/drawing/2014/main" id="{0F5D43EE-1974-4345-B81B-2E1604728C86}"/>
              </a:ext>
            </a:extLst>
          </p:cNvPr>
          <p:cNvPicPr>
            <a:picLocks noChangeAspect="1"/>
          </p:cNvPicPr>
          <p:nvPr/>
        </p:nvPicPr>
        <p:blipFill>
          <a:blip r:embed="rId3"/>
          <a:stretch>
            <a:fillRect/>
          </a:stretch>
        </p:blipFill>
        <p:spPr>
          <a:xfrm>
            <a:off x="7772867" y="4086499"/>
            <a:ext cx="2981306" cy="934211"/>
          </a:xfrm>
          <a:prstGeom prst="rect">
            <a:avLst/>
          </a:prstGeom>
        </p:spPr>
      </p:pic>
    </p:spTree>
    <p:extLst>
      <p:ext uri="{BB962C8B-B14F-4D97-AF65-F5344CB8AC3E}">
        <p14:creationId xmlns:p14="http://schemas.microsoft.com/office/powerpoint/2010/main" val="3254815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0E116E-C80A-EB48-98A3-20E5538EFAD0}"/>
              </a:ext>
            </a:extLst>
          </p:cNvPr>
          <p:cNvSpPr>
            <a:spLocks noGrp="1"/>
          </p:cNvSpPr>
          <p:nvPr>
            <p:ph type="title"/>
          </p:nvPr>
        </p:nvSpPr>
        <p:spPr/>
        <p:txBody>
          <a:bodyPr/>
          <a:lstStyle/>
          <a:p>
            <a:r>
              <a:rPr lang="es-ES" err="1"/>
              <a:t>Housekeeping</a:t>
            </a:r>
            <a:r>
              <a:rPr lang="es-ES"/>
              <a:t> rules</a:t>
            </a:r>
          </a:p>
        </p:txBody>
      </p:sp>
      <p:sp>
        <p:nvSpPr>
          <p:cNvPr id="3" name="Marcador de texto 2">
            <a:extLst>
              <a:ext uri="{FF2B5EF4-FFF2-40B4-BE49-F238E27FC236}">
                <a16:creationId xmlns:a16="http://schemas.microsoft.com/office/drawing/2014/main" id="{BB75AFD3-8902-ED4C-85DF-96D1F705F834}"/>
              </a:ext>
            </a:extLst>
          </p:cNvPr>
          <p:cNvSpPr>
            <a:spLocks noGrp="1"/>
          </p:cNvSpPr>
          <p:nvPr>
            <p:ph type="body" sz="quarter" idx="13"/>
          </p:nvPr>
        </p:nvSpPr>
        <p:spPr>
          <a:xfrm>
            <a:off x="6424884" y="2190976"/>
            <a:ext cx="5243655" cy="347286"/>
          </a:xfrm>
        </p:spPr>
        <p:txBody>
          <a:bodyPr>
            <a:normAutofit lnSpcReduction="10000"/>
          </a:bodyPr>
          <a:lstStyle/>
          <a:p>
            <a:r>
              <a:rPr lang="es-ES" dirty="0"/>
              <a:t>Chris Burns, </a:t>
            </a:r>
            <a:r>
              <a:rPr lang="es-ES" dirty="0" err="1"/>
              <a:t>presenter</a:t>
            </a:r>
            <a:endParaRPr lang="es-ES" dirty="0"/>
          </a:p>
        </p:txBody>
      </p:sp>
      <p:sp>
        <p:nvSpPr>
          <p:cNvPr id="4" name="Marcador de texto 3">
            <a:extLst>
              <a:ext uri="{FF2B5EF4-FFF2-40B4-BE49-F238E27FC236}">
                <a16:creationId xmlns:a16="http://schemas.microsoft.com/office/drawing/2014/main" id="{51378AAB-87B3-D04B-8DA3-EC3BCC2DC6D1}"/>
              </a:ext>
            </a:extLst>
          </p:cNvPr>
          <p:cNvSpPr>
            <a:spLocks noGrp="1"/>
          </p:cNvSpPr>
          <p:nvPr>
            <p:ph type="body" sz="quarter" idx="4294967295"/>
          </p:nvPr>
        </p:nvSpPr>
        <p:spPr>
          <a:xfrm>
            <a:off x="838199" y="2861187"/>
            <a:ext cx="10459066" cy="2841522"/>
          </a:xfrm>
        </p:spPr>
        <p:txBody>
          <a:bodyPr>
            <a:normAutofit/>
          </a:bodyPr>
          <a:lstStyle/>
          <a:p>
            <a:r>
              <a:rPr lang="en-US" sz="2200" dirty="0">
                <a:latin typeface="Montserrat" panose="00000500000000000000" pitchFamily="2" charset="0"/>
              </a:rPr>
              <a:t>Please use the </a:t>
            </a:r>
            <a:r>
              <a:rPr lang="en-US" sz="2200" b="1" dirty="0">
                <a:latin typeface="Montserrat" panose="00000500000000000000" pitchFamily="2" charset="0"/>
              </a:rPr>
              <a:t>Q&amp;A function to ask questions, </a:t>
            </a:r>
            <a:r>
              <a:rPr lang="en-US" sz="2200" dirty="0">
                <a:latin typeface="Montserrat" panose="00000500000000000000" pitchFamily="2" charset="0"/>
              </a:rPr>
              <a:t>and the </a:t>
            </a:r>
            <a:r>
              <a:rPr lang="en-US" sz="2200" b="1" dirty="0">
                <a:latin typeface="Montserrat" panose="00000500000000000000" pitchFamily="2" charset="0"/>
              </a:rPr>
              <a:t>chat function </a:t>
            </a:r>
            <a:r>
              <a:rPr lang="en-US" sz="2200" dirty="0">
                <a:latin typeface="Montserrat" panose="00000500000000000000" pitchFamily="2" charset="0"/>
              </a:rPr>
              <a:t>to comment or share links</a:t>
            </a:r>
          </a:p>
          <a:p>
            <a:r>
              <a:rPr lang="en-US" sz="2200" dirty="0">
                <a:latin typeface="Montserrat" panose="00000500000000000000" pitchFamily="2" charset="0"/>
              </a:rPr>
              <a:t>Please </a:t>
            </a:r>
            <a:r>
              <a:rPr lang="en-US" sz="2200" b="1" dirty="0">
                <a:latin typeface="Montserrat" panose="00000500000000000000" pitchFamily="2" charset="0"/>
              </a:rPr>
              <a:t>raise</a:t>
            </a:r>
            <a:r>
              <a:rPr lang="en-US" sz="2200" dirty="0">
                <a:latin typeface="Montserrat" panose="00000500000000000000" pitchFamily="2" charset="0"/>
              </a:rPr>
              <a:t> your hand if you like to take the floor and </a:t>
            </a:r>
            <a:r>
              <a:rPr lang="en-US" sz="2200" b="1" dirty="0">
                <a:latin typeface="Montserrat" panose="00000500000000000000" pitchFamily="2" charset="0"/>
              </a:rPr>
              <a:t>unmute</a:t>
            </a:r>
            <a:r>
              <a:rPr lang="en-US" sz="2200" dirty="0">
                <a:latin typeface="Montserrat" panose="00000500000000000000" pitchFamily="2" charset="0"/>
              </a:rPr>
              <a:t> yourself. </a:t>
            </a:r>
          </a:p>
          <a:p>
            <a:r>
              <a:rPr lang="en-US" sz="2200" dirty="0">
                <a:latin typeface="Montserrat" panose="00000500000000000000" pitchFamily="2" charset="0"/>
              </a:rPr>
              <a:t>If you would like to be on video, please ask us to </a:t>
            </a:r>
            <a:r>
              <a:rPr lang="en-US" sz="2200" b="1" dirty="0">
                <a:latin typeface="Montserrat" panose="00000500000000000000" pitchFamily="2" charset="0"/>
              </a:rPr>
              <a:t>activate your camera</a:t>
            </a:r>
            <a:r>
              <a:rPr lang="en-US" sz="2200" dirty="0">
                <a:latin typeface="Montserrat" panose="00000500000000000000" pitchFamily="2" charset="0"/>
              </a:rPr>
              <a:t>.</a:t>
            </a:r>
          </a:p>
          <a:p>
            <a:r>
              <a:rPr lang="en-US" sz="2200" dirty="0">
                <a:latin typeface="Montserrat" panose="00000500000000000000" pitchFamily="2" charset="0"/>
              </a:rPr>
              <a:t>Please note that the session is being </a:t>
            </a:r>
            <a:r>
              <a:rPr lang="en-US" sz="2200" b="1" dirty="0">
                <a:latin typeface="Montserrat" panose="00000500000000000000" pitchFamily="2" charset="0"/>
              </a:rPr>
              <a:t>recorded</a:t>
            </a:r>
            <a:r>
              <a:rPr lang="en-US" sz="2200" dirty="0">
                <a:latin typeface="Montserrat" panose="00000500000000000000" pitchFamily="2" charset="0"/>
              </a:rPr>
              <a:t>. </a:t>
            </a:r>
          </a:p>
        </p:txBody>
      </p:sp>
      <p:pic>
        <p:nvPicPr>
          <p:cNvPr id="7" name="Imagen 6" descr="Un dibujo con letras&#10;&#10;Descripción generada automáticamente con confianza baja">
            <a:extLst>
              <a:ext uri="{FF2B5EF4-FFF2-40B4-BE49-F238E27FC236}">
                <a16:creationId xmlns:a16="http://schemas.microsoft.com/office/drawing/2014/main" id="{C6420430-DFD3-9349-A22B-20945059B021}"/>
              </a:ext>
            </a:extLst>
          </p:cNvPr>
          <p:cNvPicPr>
            <a:picLocks noChangeAspect="1"/>
          </p:cNvPicPr>
          <p:nvPr/>
        </p:nvPicPr>
        <p:blipFill>
          <a:blip r:embed="rId2"/>
          <a:stretch>
            <a:fillRect/>
          </a:stretch>
        </p:blipFill>
        <p:spPr>
          <a:xfrm>
            <a:off x="328448" y="6124673"/>
            <a:ext cx="1896115" cy="570911"/>
          </a:xfrm>
          <a:prstGeom prst="rect">
            <a:avLst/>
          </a:prstGeom>
        </p:spPr>
      </p:pic>
      <p:pic>
        <p:nvPicPr>
          <p:cNvPr id="10" name="Imagen 9" descr="Interfaz de usuario gráfica&#10;&#10;Descripción generada automáticamente con confianza media">
            <a:extLst>
              <a:ext uri="{FF2B5EF4-FFF2-40B4-BE49-F238E27FC236}">
                <a16:creationId xmlns:a16="http://schemas.microsoft.com/office/drawing/2014/main" id="{C2B8127E-E100-1A40-838E-18B9BC40230A}"/>
              </a:ext>
            </a:extLst>
          </p:cNvPr>
          <p:cNvPicPr>
            <a:picLocks noChangeAspect="1"/>
          </p:cNvPicPr>
          <p:nvPr/>
        </p:nvPicPr>
        <p:blipFill>
          <a:blip r:embed="rId3"/>
          <a:stretch>
            <a:fillRect/>
          </a:stretch>
        </p:blipFill>
        <p:spPr>
          <a:xfrm>
            <a:off x="9992518" y="6086505"/>
            <a:ext cx="1821921" cy="570911"/>
          </a:xfrm>
          <a:prstGeom prst="rect">
            <a:avLst/>
          </a:prstGeom>
        </p:spPr>
      </p:pic>
      <p:sp>
        <p:nvSpPr>
          <p:cNvPr id="5" name="CuadroTexto 4">
            <a:extLst>
              <a:ext uri="{FF2B5EF4-FFF2-40B4-BE49-F238E27FC236}">
                <a16:creationId xmlns:a16="http://schemas.microsoft.com/office/drawing/2014/main" id="{4FA34051-A45D-4652-5CE4-8E9D6C61F647}"/>
              </a:ext>
            </a:extLst>
          </p:cNvPr>
          <p:cNvSpPr txBox="1"/>
          <p:nvPr/>
        </p:nvSpPr>
        <p:spPr>
          <a:xfrm>
            <a:off x="2663821" y="6256239"/>
            <a:ext cx="1832553" cy="307777"/>
          </a:xfrm>
          <a:prstGeom prst="rect">
            <a:avLst/>
          </a:prstGeom>
          <a:noFill/>
        </p:spPr>
        <p:txBody>
          <a:bodyPr wrap="none" rtlCol="0">
            <a:spAutoFit/>
          </a:bodyPr>
          <a:lstStyle/>
          <a:p>
            <a:r>
              <a:rPr lang="es-ES" sz="1400" b="1" dirty="0">
                <a:solidFill>
                  <a:schemeClr val="bg1"/>
                </a:solidFill>
                <a:latin typeface="Montserrat" panose="00000500000000000000" pitchFamily="2" charset="0"/>
              </a:rPr>
              <a:t>#EUClustersTalks</a:t>
            </a:r>
          </a:p>
        </p:txBody>
      </p:sp>
    </p:spTree>
    <p:extLst>
      <p:ext uri="{BB962C8B-B14F-4D97-AF65-F5344CB8AC3E}">
        <p14:creationId xmlns:p14="http://schemas.microsoft.com/office/powerpoint/2010/main" val="1528701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FF1AF75-808C-4348-8671-C3E7C12607AE}"/>
              </a:ext>
            </a:extLst>
          </p:cNvPr>
          <p:cNvSpPr txBox="1"/>
          <p:nvPr/>
        </p:nvSpPr>
        <p:spPr>
          <a:xfrm>
            <a:off x="0" y="2951946"/>
            <a:ext cx="12192000" cy="954107"/>
          </a:xfrm>
          <a:prstGeom prst="rect">
            <a:avLst/>
          </a:prstGeom>
          <a:noFill/>
        </p:spPr>
        <p:txBody>
          <a:bodyPr wrap="square" rtlCol="0">
            <a:spAutoFit/>
          </a:bodyPr>
          <a:lstStyle/>
          <a:p>
            <a:pPr marL="0" marR="0" lvl="0" indent="0" algn="ctr" defTabSz="914400" rtl="0" eaLnBrk="1" fontAlgn="auto" latinLnBrk="0" hangingPunct="1">
              <a:lnSpc>
                <a:spcPct val="100000"/>
              </a:lnSpc>
              <a:spcAft>
                <a:spcPts val="600"/>
              </a:spcAft>
              <a:buClrTx/>
              <a:buSzTx/>
              <a:buFontTx/>
              <a:buNone/>
              <a:tabLst/>
              <a:defRPr/>
            </a:pPr>
            <a:r>
              <a:rPr kumimoji="0" lang="es-ES" sz="2800" b="1" i="0" u="none" strike="noStrike" kern="1200" cap="none" spc="0" normalizeH="0" baseline="0" noProof="0" dirty="0">
                <a:ln>
                  <a:noFill/>
                </a:ln>
                <a:solidFill>
                  <a:prstClr val="white"/>
                </a:solidFill>
                <a:effectLst/>
                <a:uLnTx/>
                <a:uFillTx/>
                <a:latin typeface="Montserrat SemiBold" pitchFamily="2" charset="77"/>
                <a:ea typeface="+mn-ea"/>
                <a:cs typeface="+mn-cs"/>
              </a:rPr>
              <a:t>NEWS FROM THE</a:t>
            </a:r>
            <a:br>
              <a:rPr kumimoji="0" lang="es-ES" sz="2800" b="1" i="0" u="none" strike="noStrike" kern="1200" cap="none" spc="0" normalizeH="0" baseline="0" noProof="0" dirty="0">
                <a:ln>
                  <a:noFill/>
                </a:ln>
                <a:solidFill>
                  <a:prstClr val="white"/>
                </a:solidFill>
                <a:effectLst/>
                <a:uLnTx/>
                <a:uFillTx/>
                <a:latin typeface="Montserrat SemiBold" pitchFamily="2" charset="77"/>
                <a:ea typeface="+mn-ea"/>
                <a:cs typeface="+mn-cs"/>
              </a:rPr>
            </a:br>
            <a:r>
              <a:rPr kumimoji="0" lang="es-ES" sz="2800" b="1" i="0" u="none" strike="noStrike" kern="1200" cap="none" spc="0" normalizeH="0" baseline="0" noProof="0" dirty="0">
                <a:ln>
                  <a:noFill/>
                </a:ln>
                <a:solidFill>
                  <a:prstClr val="white"/>
                </a:solidFill>
                <a:effectLst/>
                <a:uLnTx/>
                <a:uFillTx/>
                <a:latin typeface="Montserrat SemiBold" pitchFamily="2" charset="77"/>
                <a:ea typeface="+mn-ea"/>
                <a:cs typeface="+mn-cs"/>
              </a:rPr>
              <a:t>EUROPEAN CLUSTER COLLABORATION PLATFORM</a:t>
            </a:r>
            <a:endParaRPr kumimoji="0" lang="es-ES" sz="2400" b="1" i="0" u="none" strike="noStrike" kern="1200" cap="none" spc="0" normalizeH="0" baseline="0" noProof="0" dirty="0">
              <a:ln>
                <a:noFill/>
              </a:ln>
              <a:solidFill>
                <a:prstClr val="white"/>
              </a:solidFill>
              <a:effectLst/>
              <a:uLnTx/>
              <a:uFillTx/>
              <a:latin typeface="Montserrat SemiBold" pitchFamily="2" charset="77"/>
              <a:ea typeface="+mn-ea"/>
              <a:cs typeface="+mn-cs"/>
            </a:endParaRPr>
          </a:p>
        </p:txBody>
      </p:sp>
      <p:pic>
        <p:nvPicPr>
          <p:cNvPr id="7" name="Imagen 6" descr="Un dibujo con letras&#10;&#10;Descripción generada automáticamente con confianza baja">
            <a:extLst>
              <a:ext uri="{FF2B5EF4-FFF2-40B4-BE49-F238E27FC236}">
                <a16:creationId xmlns:a16="http://schemas.microsoft.com/office/drawing/2014/main" id="{D8789E36-A177-074F-B1E6-D71B4F268FAB}"/>
              </a:ext>
            </a:extLst>
          </p:cNvPr>
          <p:cNvPicPr>
            <a:picLocks noChangeAspect="1"/>
          </p:cNvPicPr>
          <p:nvPr/>
        </p:nvPicPr>
        <p:blipFill>
          <a:blip r:embed="rId2"/>
          <a:stretch>
            <a:fillRect/>
          </a:stretch>
        </p:blipFill>
        <p:spPr>
          <a:xfrm>
            <a:off x="328448" y="6124673"/>
            <a:ext cx="1896115" cy="570911"/>
          </a:xfrm>
          <a:prstGeom prst="rect">
            <a:avLst/>
          </a:prstGeom>
        </p:spPr>
      </p:pic>
      <p:pic>
        <p:nvPicPr>
          <p:cNvPr id="9" name="Imagen 8" descr="Interfaz de usuario gráfica&#10;&#10;Descripción generada automáticamente con confianza media">
            <a:extLst>
              <a:ext uri="{FF2B5EF4-FFF2-40B4-BE49-F238E27FC236}">
                <a16:creationId xmlns:a16="http://schemas.microsoft.com/office/drawing/2014/main" id="{81106223-F9EA-864D-8C2B-4874027A58F8}"/>
              </a:ext>
            </a:extLst>
          </p:cNvPr>
          <p:cNvPicPr>
            <a:picLocks noChangeAspect="1"/>
          </p:cNvPicPr>
          <p:nvPr/>
        </p:nvPicPr>
        <p:blipFill>
          <a:blip r:embed="rId3"/>
          <a:stretch>
            <a:fillRect/>
          </a:stretch>
        </p:blipFill>
        <p:spPr>
          <a:xfrm>
            <a:off x="9992518" y="6086505"/>
            <a:ext cx="1821921" cy="570911"/>
          </a:xfrm>
          <a:prstGeom prst="rect">
            <a:avLst/>
          </a:prstGeom>
        </p:spPr>
      </p:pic>
    </p:spTree>
    <p:extLst>
      <p:ext uri="{BB962C8B-B14F-4D97-AF65-F5344CB8AC3E}">
        <p14:creationId xmlns:p14="http://schemas.microsoft.com/office/powerpoint/2010/main" val="1642934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Un dibujo con letras&#10;&#10;Descripción generada automáticamente con confianza baja">
            <a:extLst>
              <a:ext uri="{FF2B5EF4-FFF2-40B4-BE49-F238E27FC236}">
                <a16:creationId xmlns:a16="http://schemas.microsoft.com/office/drawing/2014/main" id="{FC51558A-72F9-0948-AA58-E68EC504C88A}"/>
              </a:ext>
            </a:extLst>
          </p:cNvPr>
          <p:cNvPicPr>
            <a:picLocks noChangeAspect="1"/>
          </p:cNvPicPr>
          <p:nvPr/>
        </p:nvPicPr>
        <p:blipFill>
          <a:blip r:embed="rId3"/>
          <a:stretch>
            <a:fillRect/>
          </a:stretch>
        </p:blipFill>
        <p:spPr>
          <a:xfrm>
            <a:off x="328448" y="6124673"/>
            <a:ext cx="1896115" cy="570911"/>
          </a:xfrm>
          <a:prstGeom prst="rect">
            <a:avLst/>
          </a:prstGeom>
        </p:spPr>
      </p:pic>
      <p:pic>
        <p:nvPicPr>
          <p:cNvPr id="9" name="Imagen 8" descr="Interfaz de usuario gráfica&#10;&#10;Descripción generada automáticamente con confianza media">
            <a:extLst>
              <a:ext uri="{FF2B5EF4-FFF2-40B4-BE49-F238E27FC236}">
                <a16:creationId xmlns:a16="http://schemas.microsoft.com/office/drawing/2014/main" id="{EB2E429E-08A0-124D-BDAD-49FA1904D81F}"/>
              </a:ext>
            </a:extLst>
          </p:cNvPr>
          <p:cNvPicPr>
            <a:picLocks noChangeAspect="1"/>
          </p:cNvPicPr>
          <p:nvPr/>
        </p:nvPicPr>
        <p:blipFill>
          <a:blip r:embed="rId4"/>
          <a:stretch>
            <a:fillRect/>
          </a:stretch>
        </p:blipFill>
        <p:spPr>
          <a:xfrm>
            <a:off x="9992518" y="6086505"/>
            <a:ext cx="1821921" cy="570911"/>
          </a:xfrm>
          <a:prstGeom prst="rect">
            <a:avLst/>
          </a:prstGeom>
        </p:spPr>
      </p:pic>
      <p:sp>
        <p:nvSpPr>
          <p:cNvPr id="7" name="Text Placeholder 4">
            <a:extLst>
              <a:ext uri="{FF2B5EF4-FFF2-40B4-BE49-F238E27FC236}">
                <a16:creationId xmlns:a16="http://schemas.microsoft.com/office/drawing/2014/main" id="{3D78649E-5863-1284-4491-0FDEE7C91F80}"/>
              </a:ext>
            </a:extLst>
          </p:cNvPr>
          <p:cNvSpPr txBox="1">
            <a:spLocks/>
          </p:cNvSpPr>
          <p:nvPr/>
        </p:nvSpPr>
        <p:spPr>
          <a:xfrm>
            <a:off x="930360" y="1747112"/>
            <a:ext cx="4665370" cy="40288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333333"/>
                </a:solidFill>
                <a:latin typeface="Montserrat" panose="00000500000000000000" pitchFamily="2" charset="0"/>
              </a:rPr>
              <a:t>Share views on the performance of Horizon 2020 and Horizon Europe, as well as shaping the strategic orientations for the Horizon Europe Strategic Plan 2025-2027</a:t>
            </a:r>
          </a:p>
          <a:p>
            <a:r>
              <a:rPr lang="en-US" sz="2000" dirty="0">
                <a:solidFill>
                  <a:srgbClr val="333333"/>
                </a:solidFill>
                <a:latin typeface="Montserrat" panose="00000500000000000000" pitchFamily="2" charset="0"/>
              </a:rPr>
              <a:t>Consultation open until February 2023</a:t>
            </a:r>
          </a:p>
          <a:p>
            <a:r>
              <a:rPr lang="en-US" sz="2000" dirty="0">
                <a:solidFill>
                  <a:srgbClr val="333333"/>
                </a:solidFill>
                <a:latin typeface="Montserrat" panose="00000500000000000000" pitchFamily="2" charset="0"/>
              </a:rPr>
              <a:t>Have your say: </a:t>
            </a:r>
            <a:r>
              <a:rPr lang="en-US" sz="2000" dirty="0">
                <a:solidFill>
                  <a:srgbClr val="333333"/>
                </a:solidFill>
                <a:latin typeface="Montserrat" panose="00000500000000000000" pitchFamily="2" charset="0"/>
                <a:hlinkClick r:id="rId5"/>
              </a:rPr>
              <a:t>https://ec.europa.eu/eusurvey/runner/Horizon2020HorizonEuropeStrategicPlan2025-2027</a:t>
            </a:r>
            <a:r>
              <a:rPr lang="en-US" sz="2000" dirty="0">
                <a:solidFill>
                  <a:srgbClr val="333333"/>
                </a:solidFill>
                <a:latin typeface="Montserrat" panose="00000500000000000000" pitchFamily="2" charset="0"/>
              </a:rPr>
              <a:t> </a:t>
            </a:r>
          </a:p>
          <a:p>
            <a:endParaRPr lang="en-US" sz="2000" dirty="0">
              <a:solidFill>
                <a:srgbClr val="333333"/>
              </a:solidFill>
              <a:latin typeface="Montserrat" panose="00000500000000000000" pitchFamily="2" charset="0"/>
            </a:endParaRPr>
          </a:p>
          <a:p>
            <a:endParaRPr lang="en-IE" sz="2000" dirty="0">
              <a:solidFill>
                <a:srgbClr val="333333"/>
              </a:solidFill>
              <a:latin typeface="Montserrat" panose="00000500000000000000" pitchFamily="2" charset="0"/>
            </a:endParaRPr>
          </a:p>
        </p:txBody>
      </p:sp>
      <p:sp>
        <p:nvSpPr>
          <p:cNvPr id="10" name="Title 1">
            <a:extLst>
              <a:ext uri="{FF2B5EF4-FFF2-40B4-BE49-F238E27FC236}">
                <a16:creationId xmlns:a16="http://schemas.microsoft.com/office/drawing/2014/main" id="{383684F2-1A6F-5AFC-0874-477932D22E06}"/>
              </a:ext>
            </a:extLst>
          </p:cNvPr>
          <p:cNvSpPr txBox="1">
            <a:spLocks/>
          </p:cNvSpPr>
          <p:nvPr/>
        </p:nvSpPr>
        <p:spPr>
          <a:xfrm>
            <a:off x="930361" y="382349"/>
            <a:ext cx="1052320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04B6B"/>
                </a:solidFill>
                <a:latin typeface="Montserrat" pitchFamily="2" charset="77"/>
                <a:ea typeface="+mj-ea"/>
                <a:cs typeface="Arial" panose="020B0604020202020204" pitchFamily="34" charset="0"/>
              </a:defRPr>
            </a:lvl1pPr>
          </a:lstStyle>
          <a:p>
            <a:r>
              <a:rPr lang="fr-FR" sz="3200" dirty="0">
                <a:latin typeface="Montserrat" panose="00000500000000000000" pitchFamily="2" charset="0"/>
              </a:rPr>
              <a:t>Consultation on </a:t>
            </a:r>
            <a:r>
              <a:rPr lang="en-US" sz="3200" dirty="0">
                <a:latin typeface="Montserrat" panose="00000500000000000000" pitchFamily="2" charset="0"/>
              </a:rPr>
              <a:t>European research and innovation </a:t>
            </a:r>
            <a:r>
              <a:rPr lang="en-US" sz="3200" dirty="0" err="1">
                <a:latin typeface="Montserrat" panose="00000500000000000000" pitchFamily="2" charset="0"/>
              </a:rPr>
              <a:t>programmes</a:t>
            </a:r>
            <a:r>
              <a:rPr lang="en-US" sz="3200" dirty="0">
                <a:latin typeface="Montserrat" panose="00000500000000000000" pitchFamily="2" charset="0"/>
              </a:rPr>
              <a:t> 2014-2027</a:t>
            </a:r>
            <a:endParaRPr lang="en-IE" sz="3200" dirty="0">
              <a:latin typeface="Montserrat" panose="00000500000000000000" pitchFamily="2" charset="0"/>
            </a:endParaRPr>
          </a:p>
        </p:txBody>
      </p:sp>
      <p:pic>
        <p:nvPicPr>
          <p:cNvPr id="2052" name="Picture 4" descr="Image">
            <a:extLst>
              <a:ext uri="{FF2B5EF4-FFF2-40B4-BE49-F238E27FC236}">
                <a16:creationId xmlns:a16="http://schemas.microsoft.com/office/drawing/2014/main" id="{270E76DE-9B0C-73FF-C969-176EE8886E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747112"/>
            <a:ext cx="5635487" cy="3822431"/>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8B4E849B-4258-6D46-EAA7-C39FF066B421}"/>
              </a:ext>
            </a:extLst>
          </p:cNvPr>
          <p:cNvSpPr txBox="1"/>
          <p:nvPr/>
        </p:nvSpPr>
        <p:spPr>
          <a:xfrm>
            <a:off x="2663821" y="6256239"/>
            <a:ext cx="1832553" cy="307777"/>
          </a:xfrm>
          <a:prstGeom prst="rect">
            <a:avLst/>
          </a:prstGeom>
          <a:noFill/>
        </p:spPr>
        <p:txBody>
          <a:bodyPr wrap="none" rtlCol="0">
            <a:spAutoFit/>
          </a:bodyPr>
          <a:lstStyle/>
          <a:p>
            <a:r>
              <a:rPr lang="es-ES" sz="1400" b="1" dirty="0">
                <a:solidFill>
                  <a:schemeClr val="bg1"/>
                </a:solidFill>
                <a:latin typeface="Montserrat" panose="00000500000000000000" pitchFamily="2" charset="0"/>
              </a:rPr>
              <a:t>#EUClustersTalks</a:t>
            </a:r>
          </a:p>
        </p:txBody>
      </p:sp>
    </p:spTree>
    <p:extLst>
      <p:ext uri="{BB962C8B-B14F-4D97-AF65-F5344CB8AC3E}">
        <p14:creationId xmlns:p14="http://schemas.microsoft.com/office/powerpoint/2010/main" val="240737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Un dibujo con letras&#10;&#10;Descripción generada automáticamente con confianza baja">
            <a:extLst>
              <a:ext uri="{FF2B5EF4-FFF2-40B4-BE49-F238E27FC236}">
                <a16:creationId xmlns:a16="http://schemas.microsoft.com/office/drawing/2014/main" id="{FC51558A-72F9-0948-AA58-E68EC504C88A}"/>
              </a:ext>
            </a:extLst>
          </p:cNvPr>
          <p:cNvPicPr>
            <a:picLocks noChangeAspect="1"/>
          </p:cNvPicPr>
          <p:nvPr/>
        </p:nvPicPr>
        <p:blipFill>
          <a:blip r:embed="rId3"/>
          <a:stretch>
            <a:fillRect/>
          </a:stretch>
        </p:blipFill>
        <p:spPr>
          <a:xfrm>
            <a:off x="328448" y="6124673"/>
            <a:ext cx="1896115" cy="570911"/>
          </a:xfrm>
          <a:prstGeom prst="rect">
            <a:avLst/>
          </a:prstGeom>
        </p:spPr>
      </p:pic>
      <p:pic>
        <p:nvPicPr>
          <p:cNvPr id="9" name="Imagen 8" descr="Interfaz de usuario gráfica&#10;&#10;Descripción generada automáticamente con confianza media">
            <a:extLst>
              <a:ext uri="{FF2B5EF4-FFF2-40B4-BE49-F238E27FC236}">
                <a16:creationId xmlns:a16="http://schemas.microsoft.com/office/drawing/2014/main" id="{EB2E429E-08A0-124D-BDAD-49FA1904D81F}"/>
              </a:ext>
            </a:extLst>
          </p:cNvPr>
          <p:cNvPicPr>
            <a:picLocks noChangeAspect="1"/>
          </p:cNvPicPr>
          <p:nvPr/>
        </p:nvPicPr>
        <p:blipFill>
          <a:blip r:embed="rId4"/>
          <a:stretch>
            <a:fillRect/>
          </a:stretch>
        </p:blipFill>
        <p:spPr>
          <a:xfrm>
            <a:off x="9992518" y="6086505"/>
            <a:ext cx="1821921" cy="570911"/>
          </a:xfrm>
          <a:prstGeom prst="rect">
            <a:avLst/>
          </a:prstGeom>
        </p:spPr>
      </p:pic>
      <p:sp>
        <p:nvSpPr>
          <p:cNvPr id="7" name="Text Placeholder 4">
            <a:extLst>
              <a:ext uri="{FF2B5EF4-FFF2-40B4-BE49-F238E27FC236}">
                <a16:creationId xmlns:a16="http://schemas.microsoft.com/office/drawing/2014/main" id="{3D78649E-5863-1284-4491-0FDEE7C91F80}"/>
              </a:ext>
            </a:extLst>
          </p:cNvPr>
          <p:cNvSpPr txBox="1">
            <a:spLocks/>
          </p:cNvSpPr>
          <p:nvPr/>
        </p:nvSpPr>
        <p:spPr>
          <a:xfrm>
            <a:off x="930359" y="1493520"/>
            <a:ext cx="9844321" cy="42824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rgbClr val="333333"/>
                </a:solidFill>
                <a:latin typeface="Montserrat" panose="00000500000000000000" pitchFamily="2" charset="0"/>
              </a:rPr>
              <a:t>Lund, Sweden, on 21-22 March 2023</a:t>
            </a:r>
            <a:endParaRPr lang="en-US" sz="2000" dirty="0">
              <a:solidFill>
                <a:srgbClr val="333333"/>
              </a:solidFill>
              <a:latin typeface="Montserrat" panose="00000500000000000000" pitchFamily="2" charset="0"/>
            </a:endParaRPr>
          </a:p>
          <a:p>
            <a:r>
              <a:rPr lang="en-US" sz="2000" dirty="0">
                <a:solidFill>
                  <a:srgbClr val="333333"/>
                </a:solidFill>
                <a:latin typeface="Montserrat" panose="00000500000000000000" pitchFamily="2" charset="0"/>
              </a:rPr>
              <a:t>Interactive workshop to bring and find collaboration partners, mature your project idea, and build the business case for your idea</a:t>
            </a:r>
          </a:p>
          <a:p>
            <a:r>
              <a:rPr lang="en-US" sz="2000" dirty="0">
                <a:solidFill>
                  <a:srgbClr val="333333"/>
                </a:solidFill>
                <a:latin typeface="Montserrat" panose="00000500000000000000" pitchFamily="2" charset="0"/>
              </a:rPr>
              <a:t>For cluster </a:t>
            </a:r>
            <a:r>
              <a:rPr lang="en-US" sz="2000" dirty="0" err="1">
                <a:solidFill>
                  <a:srgbClr val="333333"/>
                </a:solidFill>
                <a:latin typeface="Montserrat" panose="00000500000000000000" pitchFamily="2" charset="0"/>
              </a:rPr>
              <a:t>organisations</a:t>
            </a:r>
            <a:r>
              <a:rPr lang="en-US" sz="2000" dirty="0">
                <a:solidFill>
                  <a:srgbClr val="333333"/>
                </a:solidFill>
                <a:latin typeface="Montserrat" panose="00000500000000000000" pitchFamily="2" charset="0"/>
              </a:rPr>
              <a:t>, companies, research </a:t>
            </a:r>
            <a:r>
              <a:rPr lang="en-US" sz="2000" dirty="0" err="1">
                <a:solidFill>
                  <a:srgbClr val="333333"/>
                </a:solidFill>
                <a:latin typeface="Montserrat" panose="00000500000000000000" pitchFamily="2" charset="0"/>
              </a:rPr>
              <a:t>organisations</a:t>
            </a:r>
            <a:r>
              <a:rPr lang="en-US" sz="2000" dirty="0">
                <a:solidFill>
                  <a:srgbClr val="333333"/>
                </a:solidFill>
                <a:latin typeface="Montserrat" panose="00000500000000000000" pitchFamily="2" charset="0"/>
              </a:rPr>
              <a:t>, actors from the civil society, and other interested entities</a:t>
            </a:r>
          </a:p>
          <a:p>
            <a:endParaRPr lang="en-IE" sz="2000" dirty="0">
              <a:solidFill>
                <a:srgbClr val="333333"/>
              </a:solidFill>
              <a:latin typeface="Montserrat" panose="00000500000000000000" pitchFamily="2" charset="0"/>
            </a:endParaRPr>
          </a:p>
        </p:txBody>
      </p:sp>
      <p:sp>
        <p:nvSpPr>
          <p:cNvPr id="10" name="Title 1">
            <a:extLst>
              <a:ext uri="{FF2B5EF4-FFF2-40B4-BE49-F238E27FC236}">
                <a16:creationId xmlns:a16="http://schemas.microsoft.com/office/drawing/2014/main" id="{383684F2-1A6F-5AFC-0874-477932D22E06}"/>
              </a:ext>
            </a:extLst>
          </p:cNvPr>
          <p:cNvSpPr txBox="1">
            <a:spLocks/>
          </p:cNvSpPr>
          <p:nvPr/>
        </p:nvSpPr>
        <p:spPr>
          <a:xfrm>
            <a:off x="930361" y="382349"/>
            <a:ext cx="1052320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04B6B"/>
                </a:solidFill>
                <a:latin typeface="Montserrat" pitchFamily="2" charset="77"/>
                <a:ea typeface="+mj-ea"/>
                <a:cs typeface="Arial" panose="020B0604020202020204" pitchFamily="34" charset="0"/>
              </a:defRPr>
            </a:lvl1pPr>
          </a:lstStyle>
          <a:p>
            <a:r>
              <a:rPr lang="fr-FR" sz="3200" dirty="0">
                <a:latin typeface="Montserrat" panose="00000500000000000000" pitchFamily="2" charset="0"/>
              </a:rPr>
              <a:t>Save the date for the </a:t>
            </a:r>
            <a:r>
              <a:rPr lang="fr-FR" sz="3200" dirty="0" err="1">
                <a:latin typeface="Montserrat" panose="00000500000000000000" pitchFamily="2" charset="0"/>
              </a:rPr>
              <a:t>next</a:t>
            </a:r>
            <a:r>
              <a:rPr lang="fr-FR" sz="3200" dirty="0">
                <a:latin typeface="Montserrat" panose="00000500000000000000" pitchFamily="2" charset="0"/>
              </a:rPr>
              <a:t> C2Lab!</a:t>
            </a:r>
            <a:endParaRPr lang="en-IE" sz="3200" dirty="0">
              <a:latin typeface="Montserrat" panose="00000500000000000000" pitchFamily="2" charset="0"/>
            </a:endParaRPr>
          </a:p>
        </p:txBody>
      </p:sp>
      <p:pic>
        <p:nvPicPr>
          <p:cNvPr id="2" name="Picture 2" descr="C2Lab Lund Banner LinkedIn 1600x600 SAVE THE DATE-01-min">
            <a:extLst>
              <a:ext uri="{FF2B5EF4-FFF2-40B4-BE49-F238E27FC236}">
                <a16:creationId xmlns:a16="http://schemas.microsoft.com/office/drawing/2014/main" id="{311F9D5C-9C3D-3BEA-FA60-626373CB98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0375" y="3429000"/>
            <a:ext cx="6191250" cy="2324100"/>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F53339ED-B4C2-F386-FB35-82226AAE4A2C}"/>
              </a:ext>
            </a:extLst>
          </p:cNvPr>
          <p:cNvSpPr txBox="1"/>
          <p:nvPr/>
        </p:nvSpPr>
        <p:spPr>
          <a:xfrm>
            <a:off x="2663821" y="6256239"/>
            <a:ext cx="1832553" cy="307777"/>
          </a:xfrm>
          <a:prstGeom prst="rect">
            <a:avLst/>
          </a:prstGeom>
          <a:noFill/>
        </p:spPr>
        <p:txBody>
          <a:bodyPr wrap="none" rtlCol="0">
            <a:spAutoFit/>
          </a:bodyPr>
          <a:lstStyle/>
          <a:p>
            <a:r>
              <a:rPr lang="es-ES" sz="1400" b="1" dirty="0">
                <a:solidFill>
                  <a:schemeClr val="bg1"/>
                </a:solidFill>
                <a:latin typeface="Montserrat" panose="00000500000000000000" pitchFamily="2" charset="0"/>
              </a:rPr>
              <a:t>#EUClustersTalks</a:t>
            </a:r>
          </a:p>
        </p:txBody>
      </p:sp>
    </p:spTree>
    <p:extLst>
      <p:ext uri="{BB962C8B-B14F-4D97-AF65-F5344CB8AC3E}">
        <p14:creationId xmlns:p14="http://schemas.microsoft.com/office/powerpoint/2010/main" val="156440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Un dibujo con letras&#10;&#10;Descripción generada automáticamente con confianza baja">
            <a:extLst>
              <a:ext uri="{FF2B5EF4-FFF2-40B4-BE49-F238E27FC236}">
                <a16:creationId xmlns:a16="http://schemas.microsoft.com/office/drawing/2014/main" id="{FC51558A-72F9-0948-AA58-E68EC504C88A}"/>
              </a:ext>
            </a:extLst>
          </p:cNvPr>
          <p:cNvPicPr>
            <a:picLocks noChangeAspect="1"/>
          </p:cNvPicPr>
          <p:nvPr/>
        </p:nvPicPr>
        <p:blipFill>
          <a:blip r:embed="rId3"/>
          <a:stretch>
            <a:fillRect/>
          </a:stretch>
        </p:blipFill>
        <p:spPr>
          <a:xfrm>
            <a:off x="328448" y="6124673"/>
            <a:ext cx="1896115" cy="570911"/>
          </a:xfrm>
          <a:prstGeom prst="rect">
            <a:avLst/>
          </a:prstGeom>
        </p:spPr>
      </p:pic>
      <p:pic>
        <p:nvPicPr>
          <p:cNvPr id="9" name="Imagen 8" descr="Interfaz de usuario gráfica&#10;&#10;Descripción generada automáticamente con confianza media">
            <a:extLst>
              <a:ext uri="{FF2B5EF4-FFF2-40B4-BE49-F238E27FC236}">
                <a16:creationId xmlns:a16="http://schemas.microsoft.com/office/drawing/2014/main" id="{EB2E429E-08A0-124D-BDAD-49FA1904D81F}"/>
              </a:ext>
            </a:extLst>
          </p:cNvPr>
          <p:cNvPicPr>
            <a:picLocks noChangeAspect="1"/>
          </p:cNvPicPr>
          <p:nvPr/>
        </p:nvPicPr>
        <p:blipFill>
          <a:blip r:embed="rId4"/>
          <a:stretch>
            <a:fillRect/>
          </a:stretch>
        </p:blipFill>
        <p:spPr>
          <a:xfrm>
            <a:off x="9992518" y="6086505"/>
            <a:ext cx="1821921" cy="570911"/>
          </a:xfrm>
          <a:prstGeom prst="rect">
            <a:avLst/>
          </a:prstGeom>
        </p:spPr>
      </p:pic>
      <p:sp>
        <p:nvSpPr>
          <p:cNvPr id="7" name="Text Placeholder 4">
            <a:extLst>
              <a:ext uri="{FF2B5EF4-FFF2-40B4-BE49-F238E27FC236}">
                <a16:creationId xmlns:a16="http://schemas.microsoft.com/office/drawing/2014/main" id="{3D78649E-5863-1284-4491-0FDEE7C91F80}"/>
              </a:ext>
            </a:extLst>
          </p:cNvPr>
          <p:cNvSpPr txBox="1">
            <a:spLocks/>
          </p:cNvSpPr>
          <p:nvPr/>
        </p:nvSpPr>
        <p:spPr>
          <a:xfrm>
            <a:off x="930360" y="1868556"/>
            <a:ext cx="5341232" cy="390740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rgbClr val="333333"/>
                </a:solidFill>
                <a:latin typeface="Montserrat" panose="00000500000000000000" pitchFamily="2" charset="0"/>
              </a:rPr>
              <a:t>Lyon, France, 8-9 March 2023 </a:t>
            </a:r>
          </a:p>
          <a:p>
            <a:r>
              <a:rPr lang="en-US" sz="2000" b="1" dirty="0" err="1">
                <a:solidFill>
                  <a:srgbClr val="333333"/>
                </a:solidFill>
                <a:latin typeface="Montserrat" panose="00000500000000000000" pitchFamily="2" charset="0"/>
              </a:rPr>
              <a:t>Košice</a:t>
            </a:r>
            <a:r>
              <a:rPr lang="en-US" sz="2000" b="1" dirty="0">
                <a:solidFill>
                  <a:srgbClr val="333333"/>
                </a:solidFill>
                <a:latin typeface="Montserrat" panose="00000500000000000000" pitchFamily="2" charset="0"/>
              </a:rPr>
              <a:t>, Slovakia, 29-30 March 2023</a:t>
            </a:r>
          </a:p>
          <a:p>
            <a:r>
              <a:rPr lang="en-US" sz="2000" dirty="0">
                <a:solidFill>
                  <a:srgbClr val="333333"/>
                </a:solidFill>
                <a:latin typeface="Montserrat" panose="00000500000000000000" pitchFamily="2" charset="0"/>
              </a:rPr>
              <a:t>The objective is to facilitate the implementation of good practices where clusters play an active role in regional economies and are drivers for economic transition, and to create and promote collaborations between clusters and regional stakeholders for the industrial development of the regions​. </a:t>
            </a:r>
            <a:endParaRPr lang="en-IE" sz="2000" dirty="0">
              <a:solidFill>
                <a:srgbClr val="333333"/>
              </a:solidFill>
              <a:latin typeface="Montserrat" panose="00000500000000000000" pitchFamily="2" charset="0"/>
            </a:endParaRPr>
          </a:p>
        </p:txBody>
      </p:sp>
      <p:sp>
        <p:nvSpPr>
          <p:cNvPr id="10" name="Title 1">
            <a:extLst>
              <a:ext uri="{FF2B5EF4-FFF2-40B4-BE49-F238E27FC236}">
                <a16:creationId xmlns:a16="http://schemas.microsoft.com/office/drawing/2014/main" id="{383684F2-1A6F-5AFC-0874-477932D22E06}"/>
              </a:ext>
            </a:extLst>
          </p:cNvPr>
          <p:cNvSpPr txBox="1">
            <a:spLocks/>
          </p:cNvSpPr>
          <p:nvPr/>
        </p:nvSpPr>
        <p:spPr>
          <a:xfrm>
            <a:off x="930361" y="382349"/>
            <a:ext cx="1052320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04B6B"/>
                </a:solidFill>
                <a:latin typeface="Montserrat" pitchFamily="2" charset="77"/>
                <a:ea typeface="+mj-ea"/>
                <a:cs typeface="Arial" panose="020B0604020202020204" pitchFamily="34" charset="0"/>
              </a:defRPr>
            </a:lvl1pPr>
          </a:lstStyle>
          <a:p>
            <a:r>
              <a:rPr lang="fr-FR" sz="3200" dirty="0" err="1">
                <a:latin typeface="Montserrat" panose="00000500000000000000" pitchFamily="2" charset="0"/>
              </a:rPr>
              <a:t>Upcoming</a:t>
            </a:r>
            <a:r>
              <a:rPr lang="fr-FR" sz="3200" dirty="0">
                <a:latin typeface="Montserrat" panose="00000500000000000000" pitchFamily="2" charset="0"/>
              </a:rPr>
              <a:t> Clusters </a:t>
            </a:r>
            <a:r>
              <a:rPr lang="fr-FR" sz="3200" dirty="0" err="1">
                <a:latin typeface="Montserrat" panose="00000500000000000000" pitchFamily="2" charset="0"/>
              </a:rPr>
              <a:t>meet</a:t>
            </a:r>
            <a:r>
              <a:rPr lang="fr-FR" sz="3200" dirty="0">
                <a:latin typeface="Montserrat" panose="00000500000000000000" pitchFamily="2" charset="0"/>
              </a:rPr>
              <a:t> </a:t>
            </a:r>
            <a:r>
              <a:rPr lang="fr-FR" sz="3200" dirty="0" err="1">
                <a:latin typeface="Montserrat" panose="00000500000000000000" pitchFamily="2" charset="0"/>
              </a:rPr>
              <a:t>Regions</a:t>
            </a:r>
            <a:r>
              <a:rPr lang="fr-FR" sz="3200" dirty="0">
                <a:latin typeface="Montserrat" panose="00000500000000000000" pitchFamily="2" charset="0"/>
              </a:rPr>
              <a:t> </a:t>
            </a:r>
            <a:r>
              <a:rPr lang="fr-FR" sz="3200" dirty="0" err="1">
                <a:latin typeface="Montserrat" panose="00000500000000000000" pitchFamily="2" charset="0"/>
              </a:rPr>
              <a:t>events</a:t>
            </a:r>
            <a:endParaRPr lang="en-IE" sz="3200" dirty="0">
              <a:latin typeface="Montserrat" panose="00000500000000000000" pitchFamily="2" charset="0"/>
            </a:endParaRPr>
          </a:p>
        </p:txBody>
      </p:sp>
      <p:pic>
        <p:nvPicPr>
          <p:cNvPr id="3074" name="Picture 2">
            <a:extLst>
              <a:ext uri="{FF2B5EF4-FFF2-40B4-BE49-F238E27FC236}">
                <a16:creationId xmlns:a16="http://schemas.microsoft.com/office/drawing/2014/main" id="{1EE57186-40C4-0046-E23F-75E2A9DA59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1646" y="2204869"/>
            <a:ext cx="5297752" cy="2645428"/>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7D636623-AB30-D7E2-9DE9-E67C80BA573C}"/>
              </a:ext>
            </a:extLst>
          </p:cNvPr>
          <p:cNvSpPr txBox="1"/>
          <p:nvPr/>
        </p:nvSpPr>
        <p:spPr>
          <a:xfrm>
            <a:off x="2663821" y="6256239"/>
            <a:ext cx="1832553" cy="307777"/>
          </a:xfrm>
          <a:prstGeom prst="rect">
            <a:avLst/>
          </a:prstGeom>
          <a:noFill/>
        </p:spPr>
        <p:txBody>
          <a:bodyPr wrap="none" rtlCol="0">
            <a:spAutoFit/>
          </a:bodyPr>
          <a:lstStyle/>
          <a:p>
            <a:r>
              <a:rPr lang="es-ES" sz="1400" b="1" dirty="0">
                <a:solidFill>
                  <a:schemeClr val="bg1"/>
                </a:solidFill>
                <a:latin typeface="Montserrat" panose="00000500000000000000" pitchFamily="2" charset="0"/>
              </a:rPr>
              <a:t>#EUClustersTalks</a:t>
            </a:r>
          </a:p>
        </p:txBody>
      </p:sp>
    </p:spTree>
    <p:extLst>
      <p:ext uri="{BB962C8B-B14F-4D97-AF65-F5344CB8AC3E}">
        <p14:creationId xmlns:p14="http://schemas.microsoft.com/office/powerpoint/2010/main" val="1174580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Un dibujo con letras&#10;&#10;Descripción generada automáticamente con confianza baja">
            <a:extLst>
              <a:ext uri="{FF2B5EF4-FFF2-40B4-BE49-F238E27FC236}">
                <a16:creationId xmlns:a16="http://schemas.microsoft.com/office/drawing/2014/main" id="{FC51558A-72F9-0948-AA58-E68EC504C88A}"/>
              </a:ext>
            </a:extLst>
          </p:cNvPr>
          <p:cNvPicPr>
            <a:picLocks noChangeAspect="1"/>
          </p:cNvPicPr>
          <p:nvPr/>
        </p:nvPicPr>
        <p:blipFill>
          <a:blip r:embed="rId3"/>
          <a:stretch>
            <a:fillRect/>
          </a:stretch>
        </p:blipFill>
        <p:spPr>
          <a:xfrm>
            <a:off x="328448" y="6124673"/>
            <a:ext cx="1896115" cy="570911"/>
          </a:xfrm>
          <a:prstGeom prst="rect">
            <a:avLst/>
          </a:prstGeom>
        </p:spPr>
      </p:pic>
      <p:pic>
        <p:nvPicPr>
          <p:cNvPr id="9" name="Imagen 8" descr="Interfaz de usuario gráfica&#10;&#10;Descripción generada automáticamente con confianza media">
            <a:extLst>
              <a:ext uri="{FF2B5EF4-FFF2-40B4-BE49-F238E27FC236}">
                <a16:creationId xmlns:a16="http://schemas.microsoft.com/office/drawing/2014/main" id="{EB2E429E-08A0-124D-BDAD-49FA1904D81F}"/>
              </a:ext>
            </a:extLst>
          </p:cNvPr>
          <p:cNvPicPr>
            <a:picLocks noChangeAspect="1"/>
          </p:cNvPicPr>
          <p:nvPr/>
        </p:nvPicPr>
        <p:blipFill>
          <a:blip r:embed="rId4"/>
          <a:stretch>
            <a:fillRect/>
          </a:stretch>
        </p:blipFill>
        <p:spPr>
          <a:xfrm>
            <a:off x="9992518" y="6086505"/>
            <a:ext cx="1821921" cy="570911"/>
          </a:xfrm>
          <a:prstGeom prst="rect">
            <a:avLst/>
          </a:prstGeom>
        </p:spPr>
      </p:pic>
      <p:sp>
        <p:nvSpPr>
          <p:cNvPr id="10" name="Title 1">
            <a:extLst>
              <a:ext uri="{FF2B5EF4-FFF2-40B4-BE49-F238E27FC236}">
                <a16:creationId xmlns:a16="http://schemas.microsoft.com/office/drawing/2014/main" id="{383684F2-1A6F-5AFC-0874-477932D22E06}"/>
              </a:ext>
            </a:extLst>
          </p:cNvPr>
          <p:cNvSpPr txBox="1">
            <a:spLocks/>
          </p:cNvSpPr>
          <p:nvPr/>
        </p:nvSpPr>
        <p:spPr>
          <a:xfrm>
            <a:off x="901313" y="319056"/>
            <a:ext cx="1052320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04B6B"/>
                </a:solidFill>
                <a:latin typeface="Montserrat" pitchFamily="2" charset="77"/>
                <a:ea typeface="+mj-ea"/>
                <a:cs typeface="Arial" panose="020B0604020202020204" pitchFamily="34" charset="0"/>
              </a:defRPr>
            </a:lvl1pPr>
          </a:lstStyle>
          <a:p>
            <a:r>
              <a:rPr lang="fr-FR" sz="3200" dirty="0">
                <a:latin typeface="Montserrat" panose="00000500000000000000" pitchFamily="2" charset="0"/>
              </a:rPr>
              <a:t>ECCP Discussion Groups on LinkedIn </a:t>
            </a:r>
            <a:endParaRPr lang="en-IE" sz="3200" dirty="0">
              <a:latin typeface="Montserrat" panose="00000500000000000000" pitchFamily="2" charset="0"/>
            </a:endParaRPr>
          </a:p>
        </p:txBody>
      </p:sp>
      <p:sp>
        <p:nvSpPr>
          <p:cNvPr id="3" name="CuadroTexto 2">
            <a:extLst>
              <a:ext uri="{FF2B5EF4-FFF2-40B4-BE49-F238E27FC236}">
                <a16:creationId xmlns:a16="http://schemas.microsoft.com/office/drawing/2014/main" id="{7D636623-AB30-D7E2-9DE9-E67C80BA573C}"/>
              </a:ext>
            </a:extLst>
          </p:cNvPr>
          <p:cNvSpPr txBox="1"/>
          <p:nvPr/>
        </p:nvSpPr>
        <p:spPr>
          <a:xfrm>
            <a:off x="2663821" y="6256239"/>
            <a:ext cx="1832553" cy="307777"/>
          </a:xfrm>
          <a:prstGeom prst="rect">
            <a:avLst/>
          </a:prstGeom>
          <a:noFill/>
        </p:spPr>
        <p:txBody>
          <a:bodyPr wrap="none" rtlCol="0">
            <a:spAutoFit/>
          </a:bodyPr>
          <a:lstStyle/>
          <a:p>
            <a:r>
              <a:rPr lang="es-ES" sz="1400" b="1" dirty="0">
                <a:solidFill>
                  <a:schemeClr val="bg1"/>
                </a:solidFill>
                <a:latin typeface="Montserrat" panose="00000500000000000000" pitchFamily="2" charset="0"/>
              </a:rPr>
              <a:t>#EUClustersTalks</a:t>
            </a:r>
          </a:p>
        </p:txBody>
      </p:sp>
      <p:pic>
        <p:nvPicPr>
          <p:cNvPr id="4" name="Imagen 3">
            <a:extLst>
              <a:ext uri="{FF2B5EF4-FFF2-40B4-BE49-F238E27FC236}">
                <a16:creationId xmlns:a16="http://schemas.microsoft.com/office/drawing/2014/main" id="{F3C051FB-7E93-BC4E-06F1-D2C7B71DCA5A}"/>
              </a:ext>
            </a:extLst>
          </p:cNvPr>
          <p:cNvPicPr>
            <a:picLocks noChangeAspect="1"/>
          </p:cNvPicPr>
          <p:nvPr/>
        </p:nvPicPr>
        <p:blipFill rotWithShape="1">
          <a:blip r:embed="rId5"/>
          <a:srcRect r="66530" b="52196"/>
          <a:stretch/>
        </p:blipFill>
        <p:spPr>
          <a:xfrm>
            <a:off x="584200" y="1331841"/>
            <a:ext cx="2275963" cy="3062841"/>
          </a:xfrm>
          <a:prstGeom prst="rect">
            <a:avLst/>
          </a:prstGeom>
        </p:spPr>
      </p:pic>
      <p:pic>
        <p:nvPicPr>
          <p:cNvPr id="11" name="Imagen 10">
            <a:extLst>
              <a:ext uri="{FF2B5EF4-FFF2-40B4-BE49-F238E27FC236}">
                <a16:creationId xmlns:a16="http://schemas.microsoft.com/office/drawing/2014/main" id="{31F723A8-2274-09F7-3BB1-9583EFCB94AA}"/>
              </a:ext>
            </a:extLst>
          </p:cNvPr>
          <p:cNvPicPr>
            <a:picLocks noChangeAspect="1"/>
          </p:cNvPicPr>
          <p:nvPr/>
        </p:nvPicPr>
        <p:blipFill>
          <a:blip r:embed="rId6"/>
          <a:stretch>
            <a:fillRect/>
          </a:stretch>
        </p:blipFill>
        <p:spPr>
          <a:xfrm>
            <a:off x="9164595" y="1225920"/>
            <a:ext cx="2307293" cy="2828942"/>
          </a:xfrm>
          <a:prstGeom prst="rect">
            <a:avLst/>
          </a:prstGeom>
        </p:spPr>
      </p:pic>
      <p:pic>
        <p:nvPicPr>
          <p:cNvPr id="13" name="Imagen 12">
            <a:extLst>
              <a:ext uri="{FF2B5EF4-FFF2-40B4-BE49-F238E27FC236}">
                <a16:creationId xmlns:a16="http://schemas.microsoft.com/office/drawing/2014/main" id="{E0BB39E6-1AC6-8798-8595-914CACE92CE7}"/>
              </a:ext>
            </a:extLst>
          </p:cNvPr>
          <p:cNvPicPr>
            <a:picLocks noChangeAspect="1"/>
          </p:cNvPicPr>
          <p:nvPr/>
        </p:nvPicPr>
        <p:blipFill rotWithShape="1">
          <a:blip r:embed="rId5"/>
          <a:srcRect l="66069" b="52196"/>
          <a:stretch/>
        </p:blipFill>
        <p:spPr>
          <a:xfrm>
            <a:off x="3345510" y="1331841"/>
            <a:ext cx="2307293" cy="3062842"/>
          </a:xfrm>
          <a:prstGeom prst="rect">
            <a:avLst/>
          </a:prstGeom>
        </p:spPr>
      </p:pic>
      <p:pic>
        <p:nvPicPr>
          <p:cNvPr id="12" name="Imagen 11">
            <a:extLst>
              <a:ext uri="{FF2B5EF4-FFF2-40B4-BE49-F238E27FC236}">
                <a16:creationId xmlns:a16="http://schemas.microsoft.com/office/drawing/2014/main" id="{B31262AD-FA19-8F52-BA7D-4B65FDD78559}"/>
              </a:ext>
            </a:extLst>
          </p:cNvPr>
          <p:cNvPicPr>
            <a:picLocks noChangeAspect="1"/>
          </p:cNvPicPr>
          <p:nvPr/>
        </p:nvPicPr>
        <p:blipFill rotWithShape="1">
          <a:blip r:embed="rId5"/>
          <a:srcRect l="34025" t="1826" r="34228" b="52197"/>
          <a:stretch/>
        </p:blipFill>
        <p:spPr>
          <a:xfrm>
            <a:off x="1929202" y="2980263"/>
            <a:ext cx="2158812" cy="2945795"/>
          </a:xfrm>
          <a:prstGeom prst="rect">
            <a:avLst/>
          </a:prstGeom>
        </p:spPr>
      </p:pic>
      <p:pic>
        <p:nvPicPr>
          <p:cNvPr id="14" name="Imagen 13">
            <a:extLst>
              <a:ext uri="{FF2B5EF4-FFF2-40B4-BE49-F238E27FC236}">
                <a16:creationId xmlns:a16="http://schemas.microsoft.com/office/drawing/2014/main" id="{E12ABC84-E4E9-23CF-815F-527CA0857DC0}"/>
              </a:ext>
            </a:extLst>
          </p:cNvPr>
          <p:cNvPicPr>
            <a:picLocks noChangeAspect="1"/>
          </p:cNvPicPr>
          <p:nvPr/>
        </p:nvPicPr>
        <p:blipFill rotWithShape="1">
          <a:blip r:embed="rId5"/>
          <a:srcRect l="33111" t="48227" r="32957"/>
          <a:stretch/>
        </p:blipFill>
        <p:spPr>
          <a:xfrm>
            <a:off x="6132508" y="1225920"/>
            <a:ext cx="2307293" cy="3317120"/>
          </a:xfrm>
          <a:prstGeom prst="rect">
            <a:avLst/>
          </a:prstGeom>
        </p:spPr>
      </p:pic>
      <p:pic>
        <p:nvPicPr>
          <p:cNvPr id="15" name="Imagen 14">
            <a:extLst>
              <a:ext uri="{FF2B5EF4-FFF2-40B4-BE49-F238E27FC236}">
                <a16:creationId xmlns:a16="http://schemas.microsoft.com/office/drawing/2014/main" id="{AFC244E4-301A-F50E-AE6C-9A1784426178}"/>
              </a:ext>
            </a:extLst>
          </p:cNvPr>
          <p:cNvPicPr>
            <a:picLocks noChangeAspect="1"/>
          </p:cNvPicPr>
          <p:nvPr/>
        </p:nvPicPr>
        <p:blipFill rotWithShape="1">
          <a:blip r:embed="rId5"/>
          <a:srcRect l="66539" t="48866" r="1185" b="1466"/>
          <a:stretch/>
        </p:blipFill>
        <p:spPr>
          <a:xfrm>
            <a:off x="7797800" y="2751667"/>
            <a:ext cx="2194718" cy="3182298"/>
          </a:xfrm>
          <a:prstGeom prst="rect">
            <a:avLst/>
          </a:prstGeom>
        </p:spPr>
      </p:pic>
      <p:pic>
        <p:nvPicPr>
          <p:cNvPr id="5" name="Imagen 4">
            <a:extLst>
              <a:ext uri="{FF2B5EF4-FFF2-40B4-BE49-F238E27FC236}">
                <a16:creationId xmlns:a16="http://schemas.microsoft.com/office/drawing/2014/main" id="{46D369C8-84BD-ACD9-BD95-7706396918A8}"/>
              </a:ext>
            </a:extLst>
          </p:cNvPr>
          <p:cNvPicPr>
            <a:picLocks noChangeAspect="1"/>
          </p:cNvPicPr>
          <p:nvPr/>
        </p:nvPicPr>
        <p:blipFill rotWithShape="1">
          <a:blip r:embed="rId5"/>
          <a:srcRect l="1723" t="48732" r="66530" b="1465"/>
          <a:stretch/>
        </p:blipFill>
        <p:spPr>
          <a:xfrm>
            <a:off x="4809044" y="2751666"/>
            <a:ext cx="2158812" cy="3190905"/>
          </a:xfrm>
          <a:prstGeom prst="rect">
            <a:avLst/>
          </a:prstGeom>
        </p:spPr>
      </p:pic>
    </p:spTree>
    <p:extLst>
      <p:ext uri="{BB962C8B-B14F-4D97-AF65-F5344CB8AC3E}">
        <p14:creationId xmlns:p14="http://schemas.microsoft.com/office/powerpoint/2010/main" val="3629089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54BABEA5-12EB-8A47-B71D-9EC983F4869D}"/>
              </a:ext>
            </a:extLst>
          </p:cNvPr>
          <p:cNvSpPr txBox="1"/>
          <p:nvPr/>
        </p:nvSpPr>
        <p:spPr>
          <a:xfrm>
            <a:off x="0" y="2932635"/>
            <a:ext cx="12192000" cy="2739211"/>
          </a:xfrm>
          <a:prstGeom prst="rect">
            <a:avLst/>
          </a:prstGeom>
          <a:noFill/>
        </p:spPr>
        <p:txBody>
          <a:bodyPr wrap="square" rtlCol="0">
            <a:spAutoFit/>
          </a:bodyPr>
          <a:lstStyle/>
          <a:p>
            <a:pPr algn="ctr"/>
            <a:r>
              <a:rPr lang="it-IT" sz="3600" b="1" dirty="0">
                <a:solidFill>
                  <a:schemeClr val="bg1"/>
                </a:solidFill>
                <a:latin typeface="Montserrat SemiBold" pitchFamily="2" charset="77"/>
              </a:rPr>
              <a:t>Bonifacio García Porras</a:t>
            </a:r>
            <a:endParaRPr lang="en-US" sz="3600" b="1" dirty="0">
              <a:solidFill>
                <a:schemeClr val="bg1"/>
              </a:solidFill>
              <a:latin typeface="Montserrat SemiBold" pitchFamily="2" charset="77"/>
            </a:endParaRPr>
          </a:p>
          <a:p>
            <a:pPr algn="ctr"/>
            <a:endParaRPr lang="en-US" sz="3600" b="1" dirty="0">
              <a:solidFill>
                <a:schemeClr val="bg1"/>
              </a:solidFill>
              <a:latin typeface="Montserrat SemiBold" pitchFamily="2" charset="77"/>
            </a:endParaRPr>
          </a:p>
          <a:p>
            <a:pPr algn="ctr"/>
            <a:r>
              <a:rPr lang="en-US" sz="2000" b="1" dirty="0">
                <a:solidFill>
                  <a:schemeClr val="bg1"/>
                </a:solidFill>
                <a:latin typeface="Montserrat SemiBold" pitchFamily="2" charset="77"/>
              </a:rPr>
              <a:t>Head of Unit SMEs at Directorate-General for Internal Market, </a:t>
            </a:r>
            <a:br>
              <a:rPr lang="en-US" sz="2000" b="1" dirty="0">
                <a:solidFill>
                  <a:schemeClr val="bg1"/>
                </a:solidFill>
                <a:latin typeface="Montserrat SemiBold" pitchFamily="2" charset="77"/>
              </a:rPr>
            </a:br>
            <a:r>
              <a:rPr lang="en-US" sz="2000" b="1" dirty="0">
                <a:solidFill>
                  <a:schemeClr val="bg1"/>
                </a:solidFill>
                <a:latin typeface="Montserrat SemiBold" pitchFamily="2" charset="77"/>
              </a:rPr>
              <a:t>Industry, Entrepreneurship and SMEs (DG GROW)</a:t>
            </a:r>
          </a:p>
          <a:p>
            <a:pPr algn="ctr"/>
            <a:endParaRPr lang="en-US" sz="2000" b="1" dirty="0">
              <a:solidFill>
                <a:schemeClr val="bg1"/>
              </a:solidFill>
              <a:latin typeface="Montserrat SemiBold" pitchFamily="2" charset="77"/>
            </a:endParaRPr>
          </a:p>
          <a:p>
            <a:pPr algn="ctr"/>
            <a:r>
              <a:rPr lang="en-US" sz="2000" b="1" dirty="0">
                <a:solidFill>
                  <a:schemeClr val="bg1"/>
                </a:solidFill>
                <a:latin typeface="Montserrat SemiBold" pitchFamily="2" charset="77"/>
              </a:rPr>
              <a:t>European Commission</a:t>
            </a:r>
          </a:p>
          <a:p>
            <a:pPr algn="ctr"/>
            <a:endParaRPr lang="en-US" sz="2000" b="1" dirty="0">
              <a:solidFill>
                <a:schemeClr val="bg1"/>
              </a:solidFill>
              <a:latin typeface="Montserrat SemiBold" pitchFamily="2" charset="77"/>
            </a:endParaRPr>
          </a:p>
        </p:txBody>
      </p:sp>
      <p:pic>
        <p:nvPicPr>
          <p:cNvPr id="9" name="Imagen 8" descr="Un dibujo con letras&#10;&#10;Descripción generada automáticamente con confianza baja">
            <a:extLst>
              <a:ext uri="{FF2B5EF4-FFF2-40B4-BE49-F238E27FC236}">
                <a16:creationId xmlns:a16="http://schemas.microsoft.com/office/drawing/2014/main" id="{293197D4-D3C1-CF46-AD9B-AD64588712E9}"/>
              </a:ext>
            </a:extLst>
          </p:cNvPr>
          <p:cNvPicPr>
            <a:picLocks noChangeAspect="1"/>
          </p:cNvPicPr>
          <p:nvPr/>
        </p:nvPicPr>
        <p:blipFill>
          <a:blip r:embed="rId2"/>
          <a:stretch>
            <a:fillRect/>
          </a:stretch>
        </p:blipFill>
        <p:spPr>
          <a:xfrm>
            <a:off x="328448" y="6124673"/>
            <a:ext cx="1896115" cy="570911"/>
          </a:xfrm>
          <a:prstGeom prst="rect">
            <a:avLst/>
          </a:prstGeom>
        </p:spPr>
      </p:pic>
      <p:pic>
        <p:nvPicPr>
          <p:cNvPr id="10" name="Imagen 9" descr="Interfaz de usuario gráfica&#10;&#10;Descripción generada automáticamente con confianza media">
            <a:extLst>
              <a:ext uri="{FF2B5EF4-FFF2-40B4-BE49-F238E27FC236}">
                <a16:creationId xmlns:a16="http://schemas.microsoft.com/office/drawing/2014/main" id="{CE5659AD-400E-AF4C-9FFE-7477153BAD69}"/>
              </a:ext>
            </a:extLst>
          </p:cNvPr>
          <p:cNvPicPr>
            <a:picLocks noChangeAspect="1"/>
          </p:cNvPicPr>
          <p:nvPr/>
        </p:nvPicPr>
        <p:blipFill>
          <a:blip r:embed="rId3"/>
          <a:stretch>
            <a:fillRect/>
          </a:stretch>
        </p:blipFill>
        <p:spPr>
          <a:xfrm>
            <a:off x="9992518" y="6086505"/>
            <a:ext cx="1821921" cy="570911"/>
          </a:xfrm>
          <a:prstGeom prst="rect">
            <a:avLst/>
          </a:prstGeom>
        </p:spPr>
      </p:pic>
    </p:spTree>
    <p:extLst>
      <p:ext uri="{BB962C8B-B14F-4D97-AF65-F5344CB8AC3E}">
        <p14:creationId xmlns:p14="http://schemas.microsoft.com/office/powerpoint/2010/main" val="387762247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984375083B3DF4409E5C1928AC53E190" ma:contentTypeVersion="16" ma:contentTypeDescription="Crear nuevo documento." ma:contentTypeScope="" ma:versionID="ca77f43b2bd4966ce4dc86f6b17def40">
  <xsd:schema xmlns:xsd="http://www.w3.org/2001/XMLSchema" xmlns:xs="http://www.w3.org/2001/XMLSchema" xmlns:p="http://schemas.microsoft.com/office/2006/metadata/properties" xmlns:ns2="a071cf5b-c5d1-428a-82e1-b4c66ac121dc" xmlns:ns3="59b25398-016f-45d1-b4d1-49e8aa953fd9" targetNamespace="http://schemas.microsoft.com/office/2006/metadata/properties" ma:root="true" ma:fieldsID="130f26763d981b68648159a07007b6e2" ns2:_="" ns3:_="">
    <xsd:import namespace="a071cf5b-c5d1-428a-82e1-b4c66ac121dc"/>
    <xsd:import namespace="59b25398-016f-45d1-b4d1-49e8aa953fd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71cf5b-c5d1-428a-82e1-b4c66ac121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e1a92d9f-7032-4949-afd8-76e6dec3244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9b25398-016f-45d1-b4d1-49e8aa953fd9" elementFormDefault="qualified">
    <xsd:import namespace="http://schemas.microsoft.com/office/2006/documentManagement/types"/>
    <xsd:import namespace="http://schemas.microsoft.com/office/infopath/2007/PartnerControls"/>
    <xsd:element name="SharedWithUsers" ma:index="17"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885ba875-01b6-46df-8191-97ad9f2d0b24}" ma:internalName="TaxCatchAll" ma:showField="CatchAllData" ma:web="59b25398-016f-45d1-b4d1-49e8aa953f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9b25398-016f-45d1-b4d1-49e8aa953fd9" xsi:nil="true"/>
    <lcf76f155ced4ddcb4097134ff3c332f xmlns="a071cf5b-c5d1-428a-82e1-b4c66ac121d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0B6E91F-B836-4CFC-BD00-B786DF37B2D8}">
  <ds:schemaRefs>
    <ds:schemaRef ds:uri="http://schemas.microsoft.com/sharepoint/v3/contenttype/forms"/>
  </ds:schemaRefs>
</ds:datastoreItem>
</file>

<file path=customXml/itemProps2.xml><?xml version="1.0" encoding="utf-8"?>
<ds:datastoreItem xmlns:ds="http://schemas.openxmlformats.org/officeDocument/2006/customXml" ds:itemID="{00AE625F-67C4-4B62-93D2-1CAACC80C1E5}">
  <ds:schemaRefs>
    <ds:schemaRef ds:uri="59b25398-016f-45d1-b4d1-49e8aa953fd9"/>
    <ds:schemaRef ds:uri="a071cf5b-c5d1-428a-82e1-b4c66ac121d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C3A61BD-BB59-4101-8B5E-9CEB5B16BDB9}">
  <ds:schemaRefs>
    <ds:schemaRef ds:uri="59b25398-016f-45d1-b4d1-49e8aa953fd9"/>
    <ds:schemaRef ds:uri="77a975d8-2fbb-4e37-9c7c-f537d97cade3"/>
    <ds:schemaRef ds:uri="a071cf5b-c5d1-428a-82e1-b4c66ac121dc"/>
    <ds:schemaRef ds:uri="fb80d10c-7d7b-4060-ba62-f85d509e9b7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6809</TotalTime>
  <Words>1419</Words>
  <Application>Microsoft Office PowerPoint</Application>
  <PresentationFormat>Panorámica</PresentationFormat>
  <Paragraphs>127</Paragraphs>
  <Slides>21</Slides>
  <Notes>14</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21</vt:i4>
      </vt:variant>
    </vt:vector>
  </HeadingPairs>
  <TitlesOfParts>
    <vt:vector size="28" baseType="lpstr">
      <vt:lpstr>Montserrat</vt:lpstr>
      <vt:lpstr>Calibri Light</vt:lpstr>
      <vt:lpstr>Montserrat SemiBold</vt:lpstr>
      <vt:lpstr>Arial</vt:lpstr>
      <vt:lpstr>Calibri</vt:lpstr>
      <vt:lpstr>Tema de Office</vt:lpstr>
      <vt:lpstr>Diseño personalizado</vt:lpstr>
      <vt:lpstr>Agenda</vt:lpstr>
      <vt:lpstr>Agenda</vt:lpstr>
      <vt:lpstr>Housekeeping rules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Preparatory action for setting up joint programmes among innovation ecosystems actors</vt:lpstr>
      <vt:lpstr>Boosting generation and diffusion of advanced technologies in SMEs based on a supply chain model (CSA)</vt:lpstr>
      <vt:lpstr>The SURE 5.0 project - Acceleration Programme 1</vt:lpstr>
      <vt:lpstr>GreenOffshoreTech: Making offshore production and transport green, clean and sustainable</vt:lpstr>
      <vt:lpstr>AMULET 2nd Open Call</vt:lpstr>
      <vt:lpstr>SecurIT: Critical infrastructure protection, disaster resilience and public spaces protection</vt:lpstr>
      <vt:lpstr>Register for the next Talks</vt:lpstr>
      <vt:lpstr>We value your feedback</vt:lpstr>
      <vt:lpstr>Register on the European Cluster Collaboration Platform! https://clustercollaboration.eu/ </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Trigo Moran, Miguel</dc:creator>
  <cp:lastModifiedBy>Nina Hoppmann</cp:lastModifiedBy>
  <cp:revision>4</cp:revision>
  <dcterms:created xsi:type="dcterms:W3CDTF">2018-11-27T14:57:36Z</dcterms:created>
  <dcterms:modified xsi:type="dcterms:W3CDTF">2023-01-11T06:54:02Z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0x0101002C23BC9CD707C143892CA69C7918B567</vt:lpwstr>
  </property>
  <property fmtid="{D5CDD505-2E9C-101B-9397-08002B2CF9AE}" pid="3" name="MediaServiceImageTags">
    <vt:lpwstr/>
  </property>
</Properties>
</file>